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6" r:id="rId2"/>
    <p:sldId id="257" r:id="rId3"/>
    <p:sldId id="258" r:id="rId4"/>
    <p:sldId id="259" r:id="rId5"/>
    <p:sldId id="260" r:id="rId6"/>
    <p:sldId id="261" r:id="rId7"/>
    <p:sldId id="263" r:id="rId8"/>
    <p:sldId id="266" r:id="rId9"/>
    <p:sldId id="267" r:id="rId10"/>
    <p:sldId id="268" r:id="rId11"/>
    <p:sldId id="269" r:id="rId12"/>
    <p:sldId id="270" r:id="rId13"/>
    <p:sldId id="272" r:id="rId14"/>
    <p:sldId id="271"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B2FCE-35C9-4562-8322-E49282CF9362}" v="1458" dt="2021-11-12T15:09:39.529"/>
    <p1510:client id="{4255B8EE-727A-4AF0-9A05-45601208BF36}" v="227" dt="2021-11-12T15:33:03.183"/>
    <p1510:client id="{49407C11-4341-4937-98B0-5797653EC2D8}" v="19" dt="2021-11-15T13:44:27.549"/>
    <p1510:client id="{66197995-0E99-4382-8E73-E3D96E8A3A07}" v="41" dt="2021-11-15T14:06:34.526"/>
    <p1510:client id="{72ED05C3-6025-4329-A39D-F987740BB2BE}" v="32" dt="2021-11-15T13:35:40.233"/>
    <p1510:client id="{852BE560-B59D-43B4-907C-6D8B66B755AD}" v="15" dt="2021-11-15T14:29:16.6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eek Srivastava" userId="S::prateek_srivastava@thbs.com::56ae2ad7-9a39-4f28-bd10-4d119fa56325" providerId="AD" clId="Web-{4255B8EE-727A-4AF0-9A05-45601208BF36}"/>
    <pc:docChg chg="addSld modSld">
      <pc:chgData name="Prateek Srivastava" userId="S::prateek_srivastava@thbs.com::56ae2ad7-9a39-4f28-bd10-4d119fa56325" providerId="AD" clId="Web-{4255B8EE-727A-4AF0-9A05-45601208BF36}" dt="2021-11-12T15:33:03.183" v="229" actId="1076"/>
      <pc:docMkLst>
        <pc:docMk/>
      </pc:docMkLst>
      <pc:sldChg chg="addSp delSp modSp new mod setBg">
        <pc:chgData name="Prateek Srivastava" userId="S::prateek_srivastava@thbs.com::56ae2ad7-9a39-4f28-bd10-4d119fa56325" providerId="AD" clId="Web-{4255B8EE-727A-4AF0-9A05-45601208BF36}" dt="2021-11-12T15:16:35.659" v="27" actId="1076"/>
        <pc:sldMkLst>
          <pc:docMk/>
          <pc:sldMk cId="2177262294" sldId="266"/>
        </pc:sldMkLst>
        <pc:spChg chg="mod ord">
          <ac:chgData name="Prateek Srivastava" userId="S::prateek_srivastava@thbs.com::56ae2ad7-9a39-4f28-bd10-4d119fa56325" providerId="AD" clId="Web-{4255B8EE-727A-4AF0-9A05-45601208BF36}" dt="2021-11-12T15:16:21.643" v="23"/>
          <ac:spMkLst>
            <pc:docMk/>
            <pc:sldMk cId="2177262294" sldId="266"/>
            <ac:spMk id="2" creationId="{85D12575-C93E-4424-AF7D-BC5322108890}"/>
          </ac:spMkLst>
        </pc:spChg>
        <pc:spChg chg="del">
          <ac:chgData name="Prateek Srivastava" userId="S::prateek_srivastava@thbs.com::56ae2ad7-9a39-4f28-bd10-4d119fa56325" providerId="AD" clId="Web-{4255B8EE-727A-4AF0-9A05-45601208BF36}" dt="2021-11-12T15:15:35.563" v="8"/>
          <ac:spMkLst>
            <pc:docMk/>
            <pc:sldMk cId="2177262294" sldId="266"/>
            <ac:spMk id="3" creationId="{82071286-B38F-4116-BC96-09B5B11CAC16}"/>
          </ac:spMkLst>
        </pc:spChg>
        <pc:spChg chg="add del">
          <ac:chgData name="Prateek Srivastava" userId="S::prateek_srivastava@thbs.com::56ae2ad7-9a39-4f28-bd10-4d119fa56325" providerId="AD" clId="Web-{4255B8EE-727A-4AF0-9A05-45601208BF36}" dt="2021-11-12T15:16:21.643" v="23"/>
          <ac:spMkLst>
            <pc:docMk/>
            <pc:sldMk cId="2177262294" sldId="266"/>
            <ac:spMk id="6" creationId="{C868C70C-E5C4-CD47-888C-FCB3373B6D38}"/>
          </ac:spMkLst>
        </pc:spChg>
        <pc:spChg chg="add del">
          <ac:chgData name="Prateek Srivastava" userId="S::prateek_srivastava@thbs.com::56ae2ad7-9a39-4f28-bd10-4d119fa56325" providerId="AD" clId="Web-{4255B8EE-727A-4AF0-9A05-45601208BF36}" dt="2021-11-12T15:16:21.643" v="23"/>
          <ac:spMkLst>
            <pc:docMk/>
            <pc:sldMk cId="2177262294" sldId="266"/>
            <ac:spMk id="7" creationId="{6DA97320-228E-48F3-BCFA-423F983C8557}"/>
          </ac:spMkLst>
        </pc:spChg>
        <pc:spChg chg="add del">
          <ac:chgData name="Prateek Srivastava" userId="S::prateek_srivastava@thbs.com::56ae2ad7-9a39-4f28-bd10-4d119fa56325" providerId="AD" clId="Web-{4255B8EE-727A-4AF0-9A05-45601208BF36}" dt="2021-11-12T15:15:53.142" v="10"/>
          <ac:spMkLst>
            <pc:docMk/>
            <pc:sldMk cId="2177262294" sldId="266"/>
            <ac:spMk id="8" creationId="{A3DF58C9-8FA2-43B8-9C1B-F4A9A47C58E1}"/>
          </ac:spMkLst>
        </pc:spChg>
        <pc:spChg chg="add del">
          <ac:chgData name="Prateek Srivastava" userId="S::prateek_srivastava@thbs.com::56ae2ad7-9a39-4f28-bd10-4d119fa56325" providerId="AD" clId="Web-{4255B8EE-727A-4AF0-9A05-45601208BF36}" dt="2021-11-12T15:16:21.643" v="23"/>
          <ac:spMkLst>
            <pc:docMk/>
            <pc:sldMk cId="2177262294" sldId="266"/>
            <ac:spMk id="9" creationId="{2C9F0975-851A-4FEC-B19A-6EC12C0D540C}"/>
          </ac:spMkLst>
        </pc:spChg>
        <pc:spChg chg="add mod">
          <ac:chgData name="Prateek Srivastava" userId="S::prateek_srivastava@thbs.com::56ae2ad7-9a39-4f28-bd10-4d119fa56325" providerId="AD" clId="Web-{4255B8EE-727A-4AF0-9A05-45601208BF36}" dt="2021-11-12T15:16:21.643" v="23"/>
          <ac:spMkLst>
            <pc:docMk/>
            <pc:sldMk cId="2177262294" sldId="266"/>
            <ac:spMk id="10" creationId="{32D5901B-15BE-4C06-94F5-EC5CB42FF407}"/>
          </ac:spMkLst>
        </pc:spChg>
        <pc:spChg chg="add del">
          <ac:chgData name="Prateek Srivastava" userId="S::prateek_srivastava@thbs.com::56ae2ad7-9a39-4f28-bd10-4d119fa56325" providerId="AD" clId="Web-{4255B8EE-727A-4AF0-9A05-45601208BF36}" dt="2021-11-12T15:15:53.142" v="10"/>
          <ac:spMkLst>
            <pc:docMk/>
            <pc:sldMk cId="2177262294" sldId="266"/>
            <ac:spMk id="11" creationId="{C868C70C-E5C4-CD47-888C-FCB3373B6D38}"/>
          </ac:spMkLst>
        </pc:spChg>
        <pc:spChg chg="add">
          <ac:chgData name="Prateek Srivastava" userId="S::prateek_srivastava@thbs.com::56ae2ad7-9a39-4f28-bd10-4d119fa56325" providerId="AD" clId="Web-{4255B8EE-727A-4AF0-9A05-45601208BF36}" dt="2021-11-12T15:16:21.643" v="23"/>
          <ac:spMkLst>
            <pc:docMk/>
            <pc:sldMk cId="2177262294" sldId="266"/>
            <ac:spMk id="12" creationId="{C868C70C-E5C4-CD47-888C-FCB3373B6D38}"/>
          </ac:spMkLst>
        </pc:spChg>
        <pc:spChg chg="add del">
          <ac:chgData name="Prateek Srivastava" userId="S::prateek_srivastava@thbs.com::56ae2ad7-9a39-4f28-bd10-4d119fa56325" providerId="AD" clId="Web-{4255B8EE-727A-4AF0-9A05-45601208BF36}" dt="2021-11-12T15:15:53.142" v="10"/>
          <ac:spMkLst>
            <pc:docMk/>
            <pc:sldMk cId="2177262294" sldId="266"/>
            <ac:spMk id="13" creationId="{D8C68F39-5E8A-844C-A8FD-394F253C1E5F}"/>
          </ac:spMkLst>
        </pc:spChg>
        <pc:spChg chg="add del">
          <ac:chgData name="Prateek Srivastava" userId="S::prateek_srivastava@thbs.com::56ae2ad7-9a39-4f28-bd10-4d119fa56325" providerId="AD" clId="Web-{4255B8EE-727A-4AF0-9A05-45601208BF36}" dt="2021-11-12T15:15:53.142" v="10"/>
          <ac:spMkLst>
            <pc:docMk/>
            <pc:sldMk cId="2177262294" sldId="266"/>
            <ac:spMk id="15" creationId="{BC583CEB-AC2B-2640-94F6-5958E6BC5BAB}"/>
          </ac:spMkLst>
        </pc:spChg>
        <pc:spChg chg="add">
          <ac:chgData name="Prateek Srivastava" userId="S::prateek_srivastava@thbs.com::56ae2ad7-9a39-4f28-bd10-4d119fa56325" providerId="AD" clId="Web-{4255B8EE-727A-4AF0-9A05-45601208BF36}" dt="2021-11-12T15:16:21.643" v="23"/>
          <ac:spMkLst>
            <pc:docMk/>
            <pc:sldMk cId="2177262294" sldId="266"/>
            <ac:spMk id="17" creationId="{D8C68F39-5E8A-844C-A8FD-394F253C1E5F}"/>
          </ac:spMkLst>
        </pc:spChg>
        <pc:spChg chg="add">
          <ac:chgData name="Prateek Srivastava" userId="S::prateek_srivastava@thbs.com::56ae2ad7-9a39-4f28-bd10-4d119fa56325" providerId="AD" clId="Web-{4255B8EE-727A-4AF0-9A05-45601208BF36}" dt="2021-11-12T15:16:21.643" v="23"/>
          <ac:spMkLst>
            <pc:docMk/>
            <pc:sldMk cId="2177262294" sldId="266"/>
            <ac:spMk id="19" creationId="{BC583CEB-AC2B-2640-94F6-5958E6BC5BAB}"/>
          </ac:spMkLst>
        </pc:spChg>
        <pc:picChg chg="add mod ord">
          <ac:chgData name="Prateek Srivastava" userId="S::prateek_srivastava@thbs.com::56ae2ad7-9a39-4f28-bd10-4d119fa56325" providerId="AD" clId="Web-{4255B8EE-727A-4AF0-9A05-45601208BF36}" dt="2021-11-12T15:16:35.659" v="27" actId="1076"/>
          <ac:picMkLst>
            <pc:docMk/>
            <pc:sldMk cId="2177262294" sldId="266"/>
            <ac:picMk id="4" creationId="{DEC0BD2C-908A-42DA-A574-462069F84B5A}"/>
          </ac:picMkLst>
        </pc:picChg>
      </pc:sldChg>
      <pc:sldChg chg="addSp delSp modSp new mod setBg">
        <pc:chgData name="Prateek Srivastava" userId="S::prateek_srivastava@thbs.com::56ae2ad7-9a39-4f28-bd10-4d119fa56325" providerId="AD" clId="Web-{4255B8EE-727A-4AF0-9A05-45601208BF36}" dt="2021-11-12T15:20:41.634" v="74" actId="1076"/>
        <pc:sldMkLst>
          <pc:docMk/>
          <pc:sldMk cId="310110730" sldId="267"/>
        </pc:sldMkLst>
        <pc:spChg chg="del mod">
          <ac:chgData name="Prateek Srivastava" userId="S::prateek_srivastava@thbs.com::56ae2ad7-9a39-4f28-bd10-4d119fa56325" providerId="AD" clId="Web-{4255B8EE-727A-4AF0-9A05-45601208BF36}" dt="2021-11-12T15:17:23.941" v="31"/>
          <ac:spMkLst>
            <pc:docMk/>
            <pc:sldMk cId="310110730" sldId="267"/>
            <ac:spMk id="2" creationId="{EFE27569-2FB3-4574-BBFD-CD2F989FF7ED}"/>
          </ac:spMkLst>
        </pc:spChg>
        <pc:spChg chg="del mod">
          <ac:chgData name="Prateek Srivastava" userId="S::prateek_srivastava@thbs.com::56ae2ad7-9a39-4f28-bd10-4d119fa56325" providerId="AD" clId="Web-{4255B8EE-727A-4AF0-9A05-45601208BF36}" dt="2021-11-12T15:17:39.363" v="33"/>
          <ac:spMkLst>
            <pc:docMk/>
            <pc:sldMk cId="310110730" sldId="267"/>
            <ac:spMk id="3" creationId="{1982AEA7-061A-401E-AC82-B517F833017A}"/>
          </ac:spMkLst>
        </pc:spChg>
        <pc:spChg chg="add del">
          <ac:chgData name="Prateek Srivastava" userId="S::prateek_srivastava@thbs.com::56ae2ad7-9a39-4f28-bd10-4d119fa56325" providerId="AD" clId="Web-{4255B8EE-727A-4AF0-9A05-45601208BF36}" dt="2021-11-12T15:18:40.302" v="53"/>
          <ac:spMkLst>
            <pc:docMk/>
            <pc:sldMk cId="310110730" sldId="267"/>
            <ac:spMk id="5" creationId="{6C91C417-DD70-48D0-905B-3A8B33C7A5CC}"/>
          </ac:spMkLst>
        </pc:spChg>
        <pc:spChg chg="add del">
          <ac:chgData name="Prateek Srivastava" userId="S::prateek_srivastava@thbs.com::56ae2ad7-9a39-4f28-bd10-4d119fa56325" providerId="AD" clId="Web-{4255B8EE-727A-4AF0-9A05-45601208BF36}" dt="2021-11-12T15:18:04.239" v="43"/>
          <ac:spMkLst>
            <pc:docMk/>
            <pc:sldMk cId="310110730" sldId="267"/>
            <ac:spMk id="6" creationId="{C868C70C-E5C4-CD47-888C-FCB3373B6D38}"/>
          </ac:spMkLst>
        </pc:spChg>
        <pc:spChg chg="add del">
          <ac:chgData name="Prateek Srivastava" userId="S::prateek_srivastava@thbs.com::56ae2ad7-9a39-4f28-bd10-4d119fa56325" providerId="AD" clId="Web-{4255B8EE-727A-4AF0-9A05-45601208BF36}" dt="2021-11-12T15:18:04.239" v="43"/>
          <ac:spMkLst>
            <pc:docMk/>
            <pc:sldMk cId="310110730" sldId="267"/>
            <ac:spMk id="7" creationId="{F7C9FD24-3092-E04F-925D-C1183BF54C06}"/>
          </ac:spMkLst>
        </pc:spChg>
        <pc:spChg chg="add mod ord">
          <ac:chgData name="Prateek Srivastava" userId="S::prateek_srivastava@thbs.com::56ae2ad7-9a39-4f28-bd10-4d119fa56325" providerId="AD" clId="Web-{4255B8EE-727A-4AF0-9A05-45601208BF36}" dt="2021-11-12T15:20:24.446" v="69" actId="1076"/>
          <ac:spMkLst>
            <pc:docMk/>
            <pc:sldMk cId="310110730" sldId="267"/>
            <ac:spMk id="8" creationId="{E4BE1DE4-F5F2-46E7-AB36-CD0FC44460EA}"/>
          </ac:spMkLst>
        </pc:spChg>
        <pc:spChg chg="add del">
          <ac:chgData name="Prateek Srivastava" userId="S::prateek_srivastava@thbs.com::56ae2ad7-9a39-4f28-bd10-4d119fa56325" providerId="AD" clId="Web-{4255B8EE-727A-4AF0-9A05-45601208BF36}" dt="2021-11-12T15:17:47.301" v="35"/>
          <ac:spMkLst>
            <pc:docMk/>
            <pc:sldMk cId="310110730" sldId="267"/>
            <ac:spMk id="9" creationId="{11C15DFD-AB97-AB43-A6C9-2808708C91B4}"/>
          </ac:spMkLst>
        </pc:spChg>
        <pc:spChg chg="add del">
          <ac:chgData name="Prateek Srivastava" userId="S::prateek_srivastava@thbs.com::56ae2ad7-9a39-4f28-bd10-4d119fa56325" providerId="AD" clId="Web-{4255B8EE-727A-4AF0-9A05-45601208BF36}" dt="2021-11-12T15:18:04.239" v="43"/>
          <ac:spMkLst>
            <pc:docMk/>
            <pc:sldMk cId="310110730" sldId="267"/>
            <ac:spMk id="10" creationId="{D8C68F39-5E8A-844C-A8FD-394F253C1E5F}"/>
          </ac:spMkLst>
        </pc:spChg>
        <pc:spChg chg="add del">
          <ac:chgData name="Prateek Srivastava" userId="S::prateek_srivastava@thbs.com::56ae2ad7-9a39-4f28-bd10-4d119fa56325" providerId="AD" clId="Web-{4255B8EE-727A-4AF0-9A05-45601208BF36}" dt="2021-11-12T15:17:47.301" v="35"/>
          <ac:spMkLst>
            <pc:docMk/>
            <pc:sldMk cId="310110730" sldId="267"/>
            <ac:spMk id="11" creationId="{4A05BA89-ECA6-2247-ABBB-3C67160202E9}"/>
          </ac:spMkLst>
        </pc:spChg>
        <pc:spChg chg="add del">
          <ac:chgData name="Prateek Srivastava" userId="S::prateek_srivastava@thbs.com::56ae2ad7-9a39-4f28-bd10-4d119fa56325" providerId="AD" clId="Web-{4255B8EE-727A-4AF0-9A05-45601208BF36}" dt="2021-11-12T15:18:04.239" v="43"/>
          <ac:spMkLst>
            <pc:docMk/>
            <pc:sldMk cId="310110730" sldId="267"/>
            <ac:spMk id="12" creationId="{BC583CEB-AC2B-2640-94F6-5958E6BC5BAB}"/>
          </ac:spMkLst>
        </pc:spChg>
        <pc:spChg chg="add del">
          <ac:chgData name="Prateek Srivastava" userId="S::prateek_srivastava@thbs.com::56ae2ad7-9a39-4f28-bd10-4d119fa56325" providerId="AD" clId="Web-{4255B8EE-727A-4AF0-9A05-45601208BF36}" dt="2021-11-12T15:17:47.301" v="35"/>
          <ac:spMkLst>
            <pc:docMk/>
            <pc:sldMk cId="310110730" sldId="267"/>
            <ac:spMk id="13" creationId="{C868C70C-E5C4-CD47-888C-FCB3373B6D38}"/>
          </ac:spMkLst>
        </pc:spChg>
        <pc:spChg chg="add del">
          <ac:chgData name="Prateek Srivastava" userId="S::prateek_srivastava@thbs.com::56ae2ad7-9a39-4f28-bd10-4d119fa56325" providerId="AD" clId="Web-{4255B8EE-727A-4AF0-9A05-45601208BF36}" dt="2021-11-12T15:18:15.099" v="45"/>
          <ac:spMkLst>
            <pc:docMk/>
            <pc:sldMk cId="310110730" sldId="267"/>
            <ac:spMk id="14" creationId="{C868C70C-E5C4-CD47-888C-FCB3373B6D38}"/>
          </ac:spMkLst>
        </pc:spChg>
        <pc:spChg chg="add del">
          <ac:chgData name="Prateek Srivastava" userId="S::prateek_srivastava@thbs.com::56ae2ad7-9a39-4f28-bd10-4d119fa56325" providerId="AD" clId="Web-{4255B8EE-727A-4AF0-9A05-45601208BF36}" dt="2021-11-12T15:17:47.301" v="35"/>
          <ac:spMkLst>
            <pc:docMk/>
            <pc:sldMk cId="310110730" sldId="267"/>
            <ac:spMk id="15" creationId="{B3412ACF-3EB1-7245-898E-CD37A49FEAB0}"/>
          </ac:spMkLst>
        </pc:spChg>
        <pc:spChg chg="add del">
          <ac:chgData name="Prateek Srivastava" userId="S::prateek_srivastava@thbs.com::56ae2ad7-9a39-4f28-bd10-4d119fa56325" providerId="AD" clId="Web-{4255B8EE-727A-4AF0-9A05-45601208BF36}" dt="2021-11-12T15:17:47.301" v="35"/>
          <ac:spMkLst>
            <pc:docMk/>
            <pc:sldMk cId="310110730" sldId="267"/>
            <ac:spMk id="17" creationId="{BC4FCD04-BE66-EB44-A968-00B76DFC0FDD}"/>
          </ac:spMkLst>
        </pc:spChg>
        <pc:spChg chg="add del">
          <ac:chgData name="Prateek Srivastava" userId="S::prateek_srivastava@thbs.com::56ae2ad7-9a39-4f28-bd10-4d119fa56325" providerId="AD" clId="Web-{4255B8EE-727A-4AF0-9A05-45601208BF36}" dt="2021-11-12T15:18:15.099" v="45"/>
          <ac:spMkLst>
            <pc:docMk/>
            <pc:sldMk cId="310110730" sldId="267"/>
            <ac:spMk id="19" creationId="{D8C68F39-5E8A-844C-A8FD-394F253C1E5F}"/>
          </ac:spMkLst>
        </pc:spChg>
        <pc:spChg chg="add del">
          <ac:chgData name="Prateek Srivastava" userId="S::prateek_srivastava@thbs.com::56ae2ad7-9a39-4f28-bd10-4d119fa56325" providerId="AD" clId="Web-{4255B8EE-727A-4AF0-9A05-45601208BF36}" dt="2021-11-12T15:18:15.099" v="45"/>
          <ac:spMkLst>
            <pc:docMk/>
            <pc:sldMk cId="310110730" sldId="267"/>
            <ac:spMk id="21" creationId="{BC583CEB-AC2B-2640-94F6-5958E6BC5BAB}"/>
          </ac:spMkLst>
        </pc:spChg>
        <pc:spChg chg="add del">
          <ac:chgData name="Prateek Srivastava" userId="S::prateek_srivastava@thbs.com::56ae2ad7-9a39-4f28-bd10-4d119fa56325" providerId="AD" clId="Web-{4255B8EE-727A-4AF0-9A05-45601208BF36}" dt="2021-11-12T15:18:32.927" v="51"/>
          <ac:spMkLst>
            <pc:docMk/>
            <pc:sldMk cId="310110730" sldId="267"/>
            <ac:spMk id="26" creationId="{C868C70C-E5C4-CD47-888C-FCB3373B6D38}"/>
          </ac:spMkLst>
        </pc:spChg>
        <pc:spChg chg="add del">
          <ac:chgData name="Prateek Srivastava" userId="S::prateek_srivastava@thbs.com::56ae2ad7-9a39-4f28-bd10-4d119fa56325" providerId="AD" clId="Web-{4255B8EE-727A-4AF0-9A05-45601208BF36}" dt="2021-11-12T15:18:32.927" v="51"/>
          <ac:spMkLst>
            <pc:docMk/>
            <pc:sldMk cId="310110730" sldId="267"/>
            <ac:spMk id="28" creationId="{D8C68F39-5E8A-844C-A8FD-394F253C1E5F}"/>
          </ac:spMkLst>
        </pc:spChg>
        <pc:spChg chg="add del">
          <ac:chgData name="Prateek Srivastava" userId="S::prateek_srivastava@thbs.com::56ae2ad7-9a39-4f28-bd10-4d119fa56325" providerId="AD" clId="Web-{4255B8EE-727A-4AF0-9A05-45601208BF36}" dt="2021-11-12T15:18:32.927" v="51"/>
          <ac:spMkLst>
            <pc:docMk/>
            <pc:sldMk cId="310110730" sldId="267"/>
            <ac:spMk id="30" creationId="{BC583CEB-AC2B-2640-94F6-5958E6BC5BAB}"/>
          </ac:spMkLst>
        </pc:spChg>
        <pc:spChg chg="add del">
          <ac:chgData name="Prateek Srivastava" userId="S::prateek_srivastava@thbs.com::56ae2ad7-9a39-4f28-bd10-4d119fa56325" providerId="AD" clId="Web-{4255B8EE-727A-4AF0-9A05-45601208BF36}" dt="2021-11-12T15:18:32.927" v="50"/>
          <ac:spMkLst>
            <pc:docMk/>
            <pc:sldMk cId="310110730" sldId="267"/>
            <ac:spMk id="32" creationId="{C868C70C-E5C4-CD47-888C-FCB3373B6D38}"/>
          </ac:spMkLst>
        </pc:spChg>
        <pc:spChg chg="add del">
          <ac:chgData name="Prateek Srivastava" userId="S::prateek_srivastava@thbs.com::56ae2ad7-9a39-4f28-bd10-4d119fa56325" providerId="AD" clId="Web-{4255B8EE-727A-4AF0-9A05-45601208BF36}" dt="2021-11-12T15:18:32.927" v="50"/>
          <ac:spMkLst>
            <pc:docMk/>
            <pc:sldMk cId="310110730" sldId="267"/>
            <ac:spMk id="33" creationId="{D8C68F39-5E8A-844C-A8FD-394F253C1E5F}"/>
          </ac:spMkLst>
        </pc:spChg>
        <pc:spChg chg="add del">
          <ac:chgData name="Prateek Srivastava" userId="S::prateek_srivastava@thbs.com::56ae2ad7-9a39-4f28-bd10-4d119fa56325" providerId="AD" clId="Web-{4255B8EE-727A-4AF0-9A05-45601208BF36}" dt="2021-11-12T15:18:32.927" v="50"/>
          <ac:spMkLst>
            <pc:docMk/>
            <pc:sldMk cId="310110730" sldId="267"/>
            <ac:spMk id="34" creationId="{BC583CEB-AC2B-2640-94F6-5958E6BC5BAB}"/>
          </ac:spMkLst>
        </pc:spChg>
        <pc:spChg chg="add del">
          <ac:chgData name="Prateek Srivastava" userId="S::prateek_srivastava@thbs.com::56ae2ad7-9a39-4f28-bd10-4d119fa56325" providerId="AD" clId="Web-{4255B8EE-727A-4AF0-9A05-45601208BF36}" dt="2021-11-12T15:18:29.568" v="48"/>
          <ac:spMkLst>
            <pc:docMk/>
            <pc:sldMk cId="310110730" sldId="267"/>
            <ac:spMk id="35" creationId="{C868C70C-E5C4-CD47-888C-FCB3373B6D38}"/>
          </ac:spMkLst>
        </pc:spChg>
        <pc:spChg chg="add del">
          <ac:chgData name="Prateek Srivastava" userId="S::prateek_srivastava@thbs.com::56ae2ad7-9a39-4f28-bd10-4d119fa56325" providerId="AD" clId="Web-{4255B8EE-727A-4AF0-9A05-45601208BF36}" dt="2021-11-12T15:18:44.412" v="54"/>
          <ac:spMkLst>
            <pc:docMk/>
            <pc:sldMk cId="310110730" sldId="267"/>
            <ac:spMk id="36" creationId="{C868C70C-E5C4-CD47-888C-FCB3373B6D38}"/>
          </ac:spMkLst>
        </pc:spChg>
        <pc:spChg chg="add del">
          <ac:chgData name="Prateek Srivastava" userId="S::prateek_srivastava@thbs.com::56ae2ad7-9a39-4f28-bd10-4d119fa56325" providerId="AD" clId="Web-{4255B8EE-727A-4AF0-9A05-45601208BF36}" dt="2021-11-12T15:18:29.568" v="48"/>
          <ac:spMkLst>
            <pc:docMk/>
            <pc:sldMk cId="310110730" sldId="267"/>
            <ac:spMk id="37" creationId="{F7C9FD24-3092-E04F-925D-C1183BF54C06}"/>
          </ac:spMkLst>
        </pc:spChg>
        <pc:spChg chg="add del">
          <ac:chgData name="Prateek Srivastava" userId="S::prateek_srivastava@thbs.com::56ae2ad7-9a39-4f28-bd10-4d119fa56325" providerId="AD" clId="Web-{4255B8EE-727A-4AF0-9A05-45601208BF36}" dt="2021-11-12T15:18:44.412" v="54"/>
          <ac:spMkLst>
            <pc:docMk/>
            <pc:sldMk cId="310110730" sldId="267"/>
            <ac:spMk id="38" creationId="{D8C68F39-5E8A-844C-A8FD-394F253C1E5F}"/>
          </ac:spMkLst>
        </pc:spChg>
        <pc:spChg chg="add del">
          <ac:chgData name="Prateek Srivastava" userId="S::prateek_srivastava@thbs.com::56ae2ad7-9a39-4f28-bd10-4d119fa56325" providerId="AD" clId="Web-{4255B8EE-727A-4AF0-9A05-45601208BF36}" dt="2021-11-12T15:18:29.568" v="48"/>
          <ac:spMkLst>
            <pc:docMk/>
            <pc:sldMk cId="310110730" sldId="267"/>
            <ac:spMk id="39" creationId="{D8C68F39-5E8A-844C-A8FD-394F253C1E5F}"/>
          </ac:spMkLst>
        </pc:spChg>
        <pc:spChg chg="add del">
          <ac:chgData name="Prateek Srivastava" userId="S::prateek_srivastava@thbs.com::56ae2ad7-9a39-4f28-bd10-4d119fa56325" providerId="AD" clId="Web-{4255B8EE-727A-4AF0-9A05-45601208BF36}" dt="2021-11-12T15:18:44.412" v="54"/>
          <ac:spMkLst>
            <pc:docMk/>
            <pc:sldMk cId="310110730" sldId="267"/>
            <ac:spMk id="40" creationId="{BC583CEB-AC2B-2640-94F6-5958E6BC5BAB}"/>
          </ac:spMkLst>
        </pc:spChg>
        <pc:spChg chg="add del">
          <ac:chgData name="Prateek Srivastava" userId="S::prateek_srivastava@thbs.com::56ae2ad7-9a39-4f28-bd10-4d119fa56325" providerId="AD" clId="Web-{4255B8EE-727A-4AF0-9A05-45601208BF36}" dt="2021-11-12T15:18:29.568" v="48"/>
          <ac:spMkLst>
            <pc:docMk/>
            <pc:sldMk cId="310110730" sldId="267"/>
            <ac:spMk id="41" creationId="{BC583CEB-AC2B-2640-94F6-5958E6BC5BAB}"/>
          </ac:spMkLst>
        </pc:spChg>
        <pc:spChg chg="add del">
          <ac:chgData name="Prateek Srivastava" userId="S::prateek_srivastava@thbs.com::56ae2ad7-9a39-4f28-bd10-4d119fa56325" providerId="AD" clId="Web-{4255B8EE-727A-4AF0-9A05-45601208BF36}" dt="2021-11-12T15:19:03.819" v="57"/>
          <ac:spMkLst>
            <pc:docMk/>
            <pc:sldMk cId="310110730" sldId="267"/>
            <ac:spMk id="45" creationId="{C868C70C-E5C4-CD47-888C-FCB3373B6D38}"/>
          </ac:spMkLst>
        </pc:spChg>
        <pc:spChg chg="add del">
          <ac:chgData name="Prateek Srivastava" userId="S::prateek_srivastava@thbs.com::56ae2ad7-9a39-4f28-bd10-4d119fa56325" providerId="AD" clId="Web-{4255B8EE-727A-4AF0-9A05-45601208BF36}" dt="2021-11-12T15:19:03.819" v="57"/>
          <ac:spMkLst>
            <pc:docMk/>
            <pc:sldMk cId="310110730" sldId="267"/>
            <ac:spMk id="47" creationId="{D8C68F39-5E8A-844C-A8FD-394F253C1E5F}"/>
          </ac:spMkLst>
        </pc:spChg>
        <pc:spChg chg="add del">
          <ac:chgData name="Prateek Srivastava" userId="S::prateek_srivastava@thbs.com::56ae2ad7-9a39-4f28-bd10-4d119fa56325" providerId="AD" clId="Web-{4255B8EE-727A-4AF0-9A05-45601208BF36}" dt="2021-11-12T15:19:03.819" v="57"/>
          <ac:spMkLst>
            <pc:docMk/>
            <pc:sldMk cId="310110730" sldId="267"/>
            <ac:spMk id="49" creationId="{BC583CEB-AC2B-2640-94F6-5958E6BC5BAB}"/>
          </ac:spMkLst>
        </pc:spChg>
        <pc:spChg chg="add del">
          <ac:chgData name="Prateek Srivastava" userId="S::prateek_srivastava@thbs.com::56ae2ad7-9a39-4f28-bd10-4d119fa56325" providerId="AD" clId="Web-{4255B8EE-727A-4AF0-9A05-45601208BF36}" dt="2021-11-12T15:20:12.008" v="67"/>
          <ac:spMkLst>
            <pc:docMk/>
            <pc:sldMk cId="310110730" sldId="267"/>
            <ac:spMk id="54" creationId="{C868C70C-E5C4-CD47-888C-FCB3373B6D38}"/>
          </ac:spMkLst>
        </pc:spChg>
        <pc:spChg chg="add del">
          <ac:chgData name="Prateek Srivastava" userId="S::prateek_srivastava@thbs.com::56ae2ad7-9a39-4f28-bd10-4d119fa56325" providerId="AD" clId="Web-{4255B8EE-727A-4AF0-9A05-45601208BF36}" dt="2021-11-12T15:20:12.008" v="67"/>
          <ac:spMkLst>
            <pc:docMk/>
            <pc:sldMk cId="310110730" sldId="267"/>
            <ac:spMk id="56" creationId="{D8C68F39-5E8A-844C-A8FD-394F253C1E5F}"/>
          </ac:spMkLst>
        </pc:spChg>
        <pc:spChg chg="add del">
          <ac:chgData name="Prateek Srivastava" userId="S::prateek_srivastava@thbs.com::56ae2ad7-9a39-4f28-bd10-4d119fa56325" providerId="AD" clId="Web-{4255B8EE-727A-4AF0-9A05-45601208BF36}" dt="2021-11-12T15:20:12.008" v="67"/>
          <ac:spMkLst>
            <pc:docMk/>
            <pc:sldMk cId="310110730" sldId="267"/>
            <ac:spMk id="58" creationId="{BC583CEB-AC2B-2640-94F6-5958E6BC5BAB}"/>
          </ac:spMkLst>
        </pc:spChg>
        <pc:spChg chg="add">
          <ac:chgData name="Prateek Srivastava" userId="S::prateek_srivastava@thbs.com::56ae2ad7-9a39-4f28-bd10-4d119fa56325" providerId="AD" clId="Web-{4255B8EE-727A-4AF0-9A05-45601208BF36}" dt="2021-11-12T15:20:12.008" v="67"/>
          <ac:spMkLst>
            <pc:docMk/>
            <pc:sldMk cId="310110730" sldId="267"/>
            <ac:spMk id="63" creationId="{C868C70C-E5C4-CD47-888C-FCB3373B6D38}"/>
          </ac:spMkLst>
        </pc:spChg>
        <pc:spChg chg="add">
          <ac:chgData name="Prateek Srivastava" userId="S::prateek_srivastava@thbs.com::56ae2ad7-9a39-4f28-bd10-4d119fa56325" providerId="AD" clId="Web-{4255B8EE-727A-4AF0-9A05-45601208BF36}" dt="2021-11-12T15:20:12.008" v="67"/>
          <ac:spMkLst>
            <pc:docMk/>
            <pc:sldMk cId="310110730" sldId="267"/>
            <ac:spMk id="65" creationId="{D8C68F39-5E8A-844C-A8FD-394F253C1E5F}"/>
          </ac:spMkLst>
        </pc:spChg>
        <pc:spChg chg="add">
          <ac:chgData name="Prateek Srivastava" userId="S::prateek_srivastava@thbs.com::56ae2ad7-9a39-4f28-bd10-4d119fa56325" providerId="AD" clId="Web-{4255B8EE-727A-4AF0-9A05-45601208BF36}" dt="2021-11-12T15:20:12.008" v="67"/>
          <ac:spMkLst>
            <pc:docMk/>
            <pc:sldMk cId="310110730" sldId="267"/>
            <ac:spMk id="67" creationId="{BC583CEB-AC2B-2640-94F6-5958E6BC5BAB}"/>
          </ac:spMkLst>
        </pc:spChg>
        <pc:picChg chg="add mod ord">
          <ac:chgData name="Prateek Srivastava" userId="S::prateek_srivastava@thbs.com::56ae2ad7-9a39-4f28-bd10-4d119fa56325" providerId="AD" clId="Web-{4255B8EE-727A-4AF0-9A05-45601208BF36}" dt="2021-11-12T15:20:41.634" v="74" actId="1076"/>
          <ac:picMkLst>
            <pc:docMk/>
            <pc:sldMk cId="310110730" sldId="267"/>
            <ac:picMk id="4" creationId="{F9A0887C-D6D6-482D-A76F-86A0803D3383}"/>
          </ac:picMkLst>
        </pc:picChg>
      </pc:sldChg>
      <pc:sldChg chg="addSp delSp modSp new mod setBg">
        <pc:chgData name="Prateek Srivastava" userId="S::prateek_srivastava@thbs.com::56ae2ad7-9a39-4f28-bd10-4d119fa56325" providerId="AD" clId="Web-{4255B8EE-727A-4AF0-9A05-45601208BF36}" dt="2021-11-12T15:25:10.781" v="131" actId="1076"/>
        <pc:sldMkLst>
          <pc:docMk/>
          <pc:sldMk cId="1999487770" sldId="268"/>
        </pc:sldMkLst>
        <pc:spChg chg="del">
          <ac:chgData name="Prateek Srivastava" userId="S::prateek_srivastava@thbs.com::56ae2ad7-9a39-4f28-bd10-4d119fa56325" providerId="AD" clId="Web-{4255B8EE-727A-4AF0-9A05-45601208BF36}" dt="2021-11-12T15:21:00.697" v="76"/>
          <ac:spMkLst>
            <pc:docMk/>
            <pc:sldMk cId="1999487770" sldId="268"/>
            <ac:spMk id="2" creationId="{CDAD3D02-4F47-4D20-99F4-808F0E8F2400}"/>
          </ac:spMkLst>
        </pc:spChg>
        <pc:spChg chg="del">
          <ac:chgData name="Prateek Srivastava" userId="S::prateek_srivastava@thbs.com::56ae2ad7-9a39-4f28-bd10-4d119fa56325" providerId="AD" clId="Web-{4255B8EE-727A-4AF0-9A05-45601208BF36}" dt="2021-11-12T15:21:13.869" v="77"/>
          <ac:spMkLst>
            <pc:docMk/>
            <pc:sldMk cId="1999487770" sldId="268"/>
            <ac:spMk id="3" creationId="{6D02D79D-F12C-43E7-9FC5-88F2B7761F5A}"/>
          </ac:spMkLst>
        </pc:spChg>
        <pc:spChg chg="add mod">
          <ac:chgData name="Prateek Srivastava" userId="S::prateek_srivastava@thbs.com::56ae2ad7-9a39-4f28-bd10-4d119fa56325" providerId="AD" clId="Web-{4255B8EE-727A-4AF0-9A05-45601208BF36}" dt="2021-11-12T15:24:38.014" v="127"/>
          <ac:spMkLst>
            <pc:docMk/>
            <pc:sldMk cId="1999487770" sldId="268"/>
            <ac:spMk id="8" creationId="{D53FF98B-14AF-4044-ADD3-285D6FCFA6B8}"/>
          </ac:spMkLst>
        </pc:spChg>
        <pc:spChg chg="add del">
          <ac:chgData name="Prateek Srivastava" userId="S::prateek_srivastava@thbs.com::56ae2ad7-9a39-4f28-bd10-4d119fa56325" providerId="AD" clId="Web-{4255B8EE-727A-4AF0-9A05-45601208BF36}" dt="2021-11-12T15:24:38.014" v="127"/>
          <ac:spMkLst>
            <pc:docMk/>
            <pc:sldMk cId="1999487770" sldId="268"/>
            <ac:spMk id="11" creationId="{C868C70C-E5C4-CD47-888C-FCB3373B6D38}"/>
          </ac:spMkLst>
        </pc:spChg>
        <pc:spChg chg="add del">
          <ac:chgData name="Prateek Srivastava" userId="S::prateek_srivastava@thbs.com::56ae2ad7-9a39-4f28-bd10-4d119fa56325" providerId="AD" clId="Web-{4255B8EE-727A-4AF0-9A05-45601208BF36}" dt="2021-11-12T15:24:38.014" v="127"/>
          <ac:spMkLst>
            <pc:docMk/>
            <pc:sldMk cId="1999487770" sldId="268"/>
            <ac:spMk id="13" creationId="{D8C68F39-5E8A-844C-A8FD-394F253C1E5F}"/>
          </ac:spMkLst>
        </pc:spChg>
        <pc:spChg chg="add del">
          <ac:chgData name="Prateek Srivastava" userId="S::prateek_srivastava@thbs.com::56ae2ad7-9a39-4f28-bd10-4d119fa56325" providerId="AD" clId="Web-{4255B8EE-727A-4AF0-9A05-45601208BF36}" dt="2021-11-12T15:24:38.014" v="127"/>
          <ac:spMkLst>
            <pc:docMk/>
            <pc:sldMk cId="1999487770" sldId="268"/>
            <ac:spMk id="15" creationId="{BC583CEB-AC2B-2640-94F6-5958E6BC5BAB}"/>
          </ac:spMkLst>
        </pc:spChg>
        <pc:spChg chg="add">
          <ac:chgData name="Prateek Srivastava" userId="S::prateek_srivastava@thbs.com::56ae2ad7-9a39-4f28-bd10-4d119fa56325" providerId="AD" clId="Web-{4255B8EE-727A-4AF0-9A05-45601208BF36}" dt="2021-11-12T15:24:38.014" v="127"/>
          <ac:spMkLst>
            <pc:docMk/>
            <pc:sldMk cId="1999487770" sldId="268"/>
            <ac:spMk id="20" creationId="{C868C70C-E5C4-CD47-888C-FCB3373B6D38}"/>
          </ac:spMkLst>
        </pc:spChg>
        <pc:spChg chg="add">
          <ac:chgData name="Prateek Srivastava" userId="S::prateek_srivastava@thbs.com::56ae2ad7-9a39-4f28-bd10-4d119fa56325" providerId="AD" clId="Web-{4255B8EE-727A-4AF0-9A05-45601208BF36}" dt="2021-11-12T15:24:38.014" v="127"/>
          <ac:spMkLst>
            <pc:docMk/>
            <pc:sldMk cId="1999487770" sldId="268"/>
            <ac:spMk id="22" creationId="{D8C68F39-5E8A-844C-A8FD-394F253C1E5F}"/>
          </ac:spMkLst>
        </pc:spChg>
        <pc:spChg chg="add">
          <ac:chgData name="Prateek Srivastava" userId="S::prateek_srivastava@thbs.com::56ae2ad7-9a39-4f28-bd10-4d119fa56325" providerId="AD" clId="Web-{4255B8EE-727A-4AF0-9A05-45601208BF36}" dt="2021-11-12T15:24:38.014" v="127"/>
          <ac:spMkLst>
            <pc:docMk/>
            <pc:sldMk cId="1999487770" sldId="268"/>
            <ac:spMk id="24" creationId="{BC583CEB-AC2B-2640-94F6-5958E6BC5BAB}"/>
          </ac:spMkLst>
        </pc:spChg>
        <pc:picChg chg="add mod ord">
          <ac:chgData name="Prateek Srivastava" userId="S::prateek_srivastava@thbs.com::56ae2ad7-9a39-4f28-bd10-4d119fa56325" providerId="AD" clId="Web-{4255B8EE-727A-4AF0-9A05-45601208BF36}" dt="2021-11-12T15:25:10.781" v="131" actId="1076"/>
          <ac:picMkLst>
            <pc:docMk/>
            <pc:sldMk cId="1999487770" sldId="268"/>
            <ac:picMk id="4" creationId="{326E981A-639F-402F-AE52-548AAEE87954}"/>
          </ac:picMkLst>
        </pc:picChg>
      </pc:sldChg>
      <pc:sldChg chg="addSp delSp modSp new mod setBg">
        <pc:chgData name="Prateek Srivastava" userId="S::prateek_srivastava@thbs.com::56ae2ad7-9a39-4f28-bd10-4d119fa56325" providerId="AD" clId="Web-{4255B8EE-727A-4AF0-9A05-45601208BF36}" dt="2021-11-12T15:26:53.315" v="153" actId="1076"/>
        <pc:sldMkLst>
          <pc:docMk/>
          <pc:sldMk cId="2599724683" sldId="269"/>
        </pc:sldMkLst>
        <pc:spChg chg="del">
          <ac:chgData name="Prateek Srivastava" userId="S::prateek_srivastava@thbs.com::56ae2ad7-9a39-4f28-bd10-4d119fa56325" providerId="AD" clId="Web-{4255B8EE-727A-4AF0-9A05-45601208BF36}" dt="2021-11-12T15:22:12.136" v="98"/>
          <ac:spMkLst>
            <pc:docMk/>
            <pc:sldMk cId="2599724683" sldId="269"/>
            <ac:spMk id="2" creationId="{3D7E14AC-5943-4F7D-954A-D04C335648F7}"/>
          </ac:spMkLst>
        </pc:spChg>
        <pc:spChg chg="del">
          <ac:chgData name="Prateek Srivastava" userId="S::prateek_srivastava@thbs.com::56ae2ad7-9a39-4f28-bd10-4d119fa56325" providerId="AD" clId="Web-{4255B8EE-727A-4AF0-9A05-45601208BF36}" dt="2021-11-12T15:22:22.949" v="99"/>
          <ac:spMkLst>
            <pc:docMk/>
            <pc:sldMk cId="2599724683" sldId="269"/>
            <ac:spMk id="3" creationId="{A0223CCE-D5EB-489E-9342-F58BD05527FA}"/>
          </ac:spMkLst>
        </pc:spChg>
        <pc:spChg chg="add del mod">
          <ac:chgData name="Prateek Srivastava" userId="S::prateek_srivastava@thbs.com::56ae2ad7-9a39-4f28-bd10-4d119fa56325" providerId="AD" clId="Web-{4255B8EE-727A-4AF0-9A05-45601208BF36}" dt="2021-11-12T15:26:05.501" v="132"/>
          <ac:spMkLst>
            <pc:docMk/>
            <pc:sldMk cId="2599724683" sldId="269"/>
            <ac:spMk id="6" creationId="{7D25C25D-A47B-4E86-8A66-70B2905B98B9}"/>
          </ac:spMkLst>
        </pc:spChg>
        <pc:spChg chg="add">
          <ac:chgData name="Prateek Srivastava" userId="S::prateek_srivastava@thbs.com::56ae2ad7-9a39-4f28-bd10-4d119fa56325" providerId="AD" clId="Web-{4255B8EE-727A-4AF0-9A05-45601208BF36}" dt="2021-11-12T15:26:21.829" v="135"/>
          <ac:spMkLst>
            <pc:docMk/>
            <pc:sldMk cId="2599724683" sldId="269"/>
            <ac:spMk id="9" creationId="{C868C70C-E5C4-CD47-888C-FCB3373B6D38}"/>
          </ac:spMkLst>
        </pc:spChg>
        <pc:spChg chg="add">
          <ac:chgData name="Prateek Srivastava" userId="S::prateek_srivastava@thbs.com::56ae2ad7-9a39-4f28-bd10-4d119fa56325" providerId="AD" clId="Web-{4255B8EE-727A-4AF0-9A05-45601208BF36}" dt="2021-11-12T15:26:21.829" v="135"/>
          <ac:spMkLst>
            <pc:docMk/>
            <pc:sldMk cId="2599724683" sldId="269"/>
            <ac:spMk id="10" creationId="{D8C68F39-5E8A-844C-A8FD-394F253C1E5F}"/>
          </ac:spMkLst>
        </pc:spChg>
        <pc:spChg chg="add del">
          <ac:chgData name="Prateek Srivastava" userId="S::prateek_srivastava@thbs.com::56ae2ad7-9a39-4f28-bd10-4d119fa56325" providerId="AD" clId="Web-{4255B8EE-727A-4AF0-9A05-45601208BF36}" dt="2021-11-12T15:26:21.814" v="134"/>
          <ac:spMkLst>
            <pc:docMk/>
            <pc:sldMk cId="2599724683" sldId="269"/>
            <ac:spMk id="11" creationId="{D6636631-A895-4E16-ACC3-2B5F0ADC1AB1}"/>
          </ac:spMkLst>
        </pc:spChg>
        <pc:spChg chg="add">
          <ac:chgData name="Prateek Srivastava" userId="S::prateek_srivastava@thbs.com::56ae2ad7-9a39-4f28-bd10-4d119fa56325" providerId="AD" clId="Web-{4255B8EE-727A-4AF0-9A05-45601208BF36}" dt="2021-11-12T15:26:21.829" v="135"/>
          <ac:spMkLst>
            <pc:docMk/>
            <pc:sldMk cId="2599724683" sldId="269"/>
            <ac:spMk id="12" creationId="{BC583CEB-AC2B-2640-94F6-5958E6BC5BAB}"/>
          </ac:spMkLst>
        </pc:spChg>
        <pc:spChg chg="add mod">
          <ac:chgData name="Prateek Srivastava" userId="S::prateek_srivastava@thbs.com::56ae2ad7-9a39-4f28-bd10-4d119fa56325" providerId="AD" clId="Web-{4255B8EE-727A-4AF0-9A05-45601208BF36}" dt="2021-11-12T15:26:44.861" v="151" actId="1076"/>
          <ac:spMkLst>
            <pc:docMk/>
            <pc:sldMk cId="2599724683" sldId="269"/>
            <ac:spMk id="13" creationId="{F317ADA1-7E20-4E44-AC63-B347C499DB36}"/>
          </ac:spMkLst>
        </pc:spChg>
        <pc:spChg chg="add del">
          <ac:chgData name="Prateek Srivastava" userId="S::prateek_srivastava@thbs.com::56ae2ad7-9a39-4f28-bd10-4d119fa56325" providerId="AD" clId="Web-{4255B8EE-727A-4AF0-9A05-45601208BF36}" dt="2021-11-12T15:26:21.814" v="134"/>
          <ac:spMkLst>
            <pc:docMk/>
            <pc:sldMk cId="2599724683" sldId="269"/>
            <ac:spMk id="14" creationId="{C868C70C-E5C4-CD47-888C-FCB3373B6D38}"/>
          </ac:spMkLst>
        </pc:spChg>
        <pc:spChg chg="add del">
          <ac:chgData name="Prateek Srivastava" userId="S::prateek_srivastava@thbs.com::56ae2ad7-9a39-4f28-bd10-4d119fa56325" providerId="AD" clId="Web-{4255B8EE-727A-4AF0-9A05-45601208BF36}" dt="2021-11-12T15:26:21.814" v="134"/>
          <ac:spMkLst>
            <pc:docMk/>
            <pc:sldMk cId="2599724683" sldId="269"/>
            <ac:spMk id="16" creationId="{D8C68F39-5E8A-844C-A8FD-394F253C1E5F}"/>
          </ac:spMkLst>
        </pc:spChg>
        <pc:spChg chg="add del">
          <ac:chgData name="Prateek Srivastava" userId="S::prateek_srivastava@thbs.com::56ae2ad7-9a39-4f28-bd10-4d119fa56325" providerId="AD" clId="Web-{4255B8EE-727A-4AF0-9A05-45601208BF36}" dt="2021-11-12T15:26:21.814" v="134"/>
          <ac:spMkLst>
            <pc:docMk/>
            <pc:sldMk cId="2599724683" sldId="269"/>
            <ac:spMk id="18" creationId="{BC583CEB-AC2B-2640-94F6-5958E6BC5BAB}"/>
          </ac:spMkLst>
        </pc:spChg>
        <pc:picChg chg="add del mod ord">
          <ac:chgData name="Prateek Srivastava" userId="S::prateek_srivastava@thbs.com::56ae2ad7-9a39-4f28-bd10-4d119fa56325" providerId="AD" clId="Web-{4255B8EE-727A-4AF0-9A05-45601208BF36}" dt="2021-11-12T15:24:17.498" v="126"/>
          <ac:picMkLst>
            <pc:docMk/>
            <pc:sldMk cId="2599724683" sldId="269"/>
            <ac:picMk id="4" creationId="{3773B09A-9E60-439A-86D0-01C94890EA2D}"/>
          </ac:picMkLst>
        </pc:picChg>
        <pc:picChg chg="add mod ord">
          <ac:chgData name="Prateek Srivastava" userId="S::prateek_srivastava@thbs.com::56ae2ad7-9a39-4f28-bd10-4d119fa56325" providerId="AD" clId="Web-{4255B8EE-727A-4AF0-9A05-45601208BF36}" dt="2021-11-12T15:26:53.315" v="153" actId="1076"/>
          <ac:picMkLst>
            <pc:docMk/>
            <pc:sldMk cId="2599724683" sldId="269"/>
            <ac:picMk id="7" creationId="{1F025824-5E59-4CEF-B70F-025A7F7CD454}"/>
          </ac:picMkLst>
        </pc:picChg>
      </pc:sldChg>
      <pc:sldChg chg="addSp delSp modSp new mod setBg">
        <pc:chgData name="Prateek Srivastava" userId="S::prateek_srivastava@thbs.com::56ae2ad7-9a39-4f28-bd10-4d119fa56325" providerId="AD" clId="Web-{4255B8EE-727A-4AF0-9A05-45601208BF36}" dt="2021-11-12T15:28:03.691" v="171"/>
        <pc:sldMkLst>
          <pc:docMk/>
          <pc:sldMk cId="3684691580" sldId="270"/>
        </pc:sldMkLst>
        <pc:spChg chg="del">
          <ac:chgData name="Prateek Srivastava" userId="S::prateek_srivastava@thbs.com::56ae2ad7-9a39-4f28-bd10-4d119fa56325" providerId="AD" clId="Web-{4255B8EE-727A-4AF0-9A05-45601208BF36}" dt="2021-11-12T15:27:02.049" v="155"/>
          <ac:spMkLst>
            <pc:docMk/>
            <pc:sldMk cId="3684691580" sldId="270"/>
            <ac:spMk id="2" creationId="{C743DDC0-7DC5-4DB2-A0B9-C0335694E8A5}"/>
          </ac:spMkLst>
        </pc:spChg>
        <pc:spChg chg="del">
          <ac:chgData name="Prateek Srivastava" userId="S::prateek_srivastava@thbs.com::56ae2ad7-9a39-4f28-bd10-4d119fa56325" providerId="AD" clId="Web-{4255B8EE-727A-4AF0-9A05-45601208BF36}" dt="2021-11-12T15:27:18.065" v="156"/>
          <ac:spMkLst>
            <pc:docMk/>
            <pc:sldMk cId="3684691580" sldId="270"/>
            <ac:spMk id="3" creationId="{A3ABE2F4-F638-4CC9-A962-3831C3A0A673}"/>
          </ac:spMkLst>
        </pc:spChg>
        <pc:spChg chg="add del mod">
          <ac:chgData name="Prateek Srivastava" userId="S::prateek_srivastava@thbs.com::56ae2ad7-9a39-4f28-bd10-4d119fa56325" providerId="AD" clId="Web-{4255B8EE-727A-4AF0-9A05-45601208BF36}" dt="2021-11-12T15:28:03.691" v="171"/>
          <ac:spMkLst>
            <pc:docMk/>
            <pc:sldMk cId="3684691580" sldId="270"/>
            <ac:spMk id="5" creationId="{D9F2CB9E-4BA1-4359-BB41-89A8F4373379}"/>
          </ac:spMkLst>
        </pc:spChg>
        <pc:spChg chg="add mod">
          <ac:chgData name="Prateek Srivastava" userId="S::prateek_srivastava@thbs.com::56ae2ad7-9a39-4f28-bd10-4d119fa56325" providerId="AD" clId="Web-{4255B8EE-727A-4AF0-9A05-45601208BF36}" dt="2021-11-12T15:27:44.347" v="166" actId="1076"/>
          <ac:spMkLst>
            <pc:docMk/>
            <pc:sldMk cId="3684691580" sldId="270"/>
            <ac:spMk id="8" creationId="{0E2D52EF-A120-4015-BDA2-9A0063F64F11}"/>
          </ac:spMkLst>
        </pc:spChg>
        <pc:spChg chg="add">
          <ac:chgData name="Prateek Srivastava" userId="S::prateek_srivastava@thbs.com::56ae2ad7-9a39-4f28-bd10-4d119fa56325" providerId="AD" clId="Web-{4255B8EE-727A-4AF0-9A05-45601208BF36}" dt="2021-11-12T15:27:24.190" v="157"/>
          <ac:spMkLst>
            <pc:docMk/>
            <pc:sldMk cId="3684691580" sldId="270"/>
            <ac:spMk id="11" creationId="{C868C70C-E5C4-CD47-888C-FCB3373B6D38}"/>
          </ac:spMkLst>
        </pc:spChg>
        <pc:spChg chg="add">
          <ac:chgData name="Prateek Srivastava" userId="S::prateek_srivastava@thbs.com::56ae2ad7-9a39-4f28-bd10-4d119fa56325" providerId="AD" clId="Web-{4255B8EE-727A-4AF0-9A05-45601208BF36}" dt="2021-11-12T15:27:24.190" v="157"/>
          <ac:spMkLst>
            <pc:docMk/>
            <pc:sldMk cId="3684691580" sldId="270"/>
            <ac:spMk id="13" creationId="{D8C68F39-5E8A-844C-A8FD-394F253C1E5F}"/>
          </ac:spMkLst>
        </pc:spChg>
        <pc:spChg chg="add">
          <ac:chgData name="Prateek Srivastava" userId="S::prateek_srivastava@thbs.com::56ae2ad7-9a39-4f28-bd10-4d119fa56325" providerId="AD" clId="Web-{4255B8EE-727A-4AF0-9A05-45601208BF36}" dt="2021-11-12T15:27:24.190" v="157"/>
          <ac:spMkLst>
            <pc:docMk/>
            <pc:sldMk cId="3684691580" sldId="270"/>
            <ac:spMk id="15" creationId="{BC583CEB-AC2B-2640-94F6-5958E6BC5BAB}"/>
          </ac:spMkLst>
        </pc:spChg>
        <pc:picChg chg="add mod ord">
          <ac:chgData name="Prateek Srivastava" userId="S::prateek_srivastava@thbs.com::56ae2ad7-9a39-4f28-bd10-4d119fa56325" providerId="AD" clId="Web-{4255B8EE-727A-4AF0-9A05-45601208BF36}" dt="2021-11-12T15:27:54.379" v="169" actId="1076"/>
          <ac:picMkLst>
            <pc:docMk/>
            <pc:sldMk cId="3684691580" sldId="270"/>
            <ac:picMk id="4" creationId="{FB8F891E-E647-4CE2-9659-CE5D1C22A2BB}"/>
          </ac:picMkLst>
        </pc:picChg>
      </pc:sldChg>
      <pc:sldChg chg="addSp delSp modSp new mod modClrScheme chgLayout">
        <pc:chgData name="Prateek Srivastava" userId="S::prateek_srivastava@thbs.com::56ae2ad7-9a39-4f28-bd10-4d119fa56325" providerId="AD" clId="Web-{4255B8EE-727A-4AF0-9A05-45601208BF36}" dt="2021-11-12T15:29:36.834" v="183" actId="1076"/>
        <pc:sldMkLst>
          <pc:docMk/>
          <pc:sldMk cId="3065289815" sldId="271"/>
        </pc:sldMkLst>
        <pc:spChg chg="del">
          <ac:chgData name="Prateek Srivastava" userId="S::prateek_srivastava@thbs.com::56ae2ad7-9a39-4f28-bd10-4d119fa56325" providerId="AD" clId="Web-{4255B8EE-727A-4AF0-9A05-45601208BF36}" dt="2021-11-12T15:28:19.504" v="173"/>
          <ac:spMkLst>
            <pc:docMk/>
            <pc:sldMk cId="3065289815" sldId="271"/>
            <ac:spMk id="2" creationId="{2A122714-637D-4951-A109-5052B091A4DB}"/>
          </ac:spMkLst>
        </pc:spChg>
        <pc:spChg chg="del">
          <ac:chgData name="Prateek Srivastava" userId="S::prateek_srivastava@thbs.com::56ae2ad7-9a39-4f28-bd10-4d119fa56325" providerId="AD" clId="Web-{4255B8EE-727A-4AF0-9A05-45601208BF36}" dt="2021-11-12T15:28:19.504" v="173"/>
          <ac:spMkLst>
            <pc:docMk/>
            <pc:sldMk cId="3065289815" sldId="271"/>
            <ac:spMk id="3" creationId="{99F42535-CB7B-4125-B4BC-1676A17A58C5}"/>
          </ac:spMkLst>
        </pc:spChg>
        <pc:spChg chg="add mod">
          <ac:chgData name="Prateek Srivastava" userId="S::prateek_srivastava@thbs.com::56ae2ad7-9a39-4f28-bd10-4d119fa56325" providerId="AD" clId="Web-{4255B8EE-727A-4AF0-9A05-45601208BF36}" dt="2021-11-12T15:29:17.396" v="179" actId="20577"/>
          <ac:spMkLst>
            <pc:docMk/>
            <pc:sldMk cId="3065289815" sldId="271"/>
            <ac:spMk id="5" creationId="{2523D96C-3CFF-4BFE-9CA7-DF2A9B6A74AF}"/>
          </ac:spMkLst>
        </pc:spChg>
        <pc:picChg chg="add mod">
          <ac:chgData name="Prateek Srivastava" userId="S::prateek_srivastava@thbs.com::56ae2ad7-9a39-4f28-bd10-4d119fa56325" providerId="AD" clId="Web-{4255B8EE-727A-4AF0-9A05-45601208BF36}" dt="2021-11-12T15:29:36.834" v="183" actId="1076"/>
          <ac:picMkLst>
            <pc:docMk/>
            <pc:sldMk cId="3065289815" sldId="271"/>
            <ac:picMk id="4" creationId="{5C27BDC1-4D65-430F-9393-D7093492A39A}"/>
          </ac:picMkLst>
        </pc:picChg>
      </pc:sldChg>
      <pc:sldChg chg="addSp delSp modSp new mod setBg">
        <pc:chgData name="Prateek Srivastava" userId="S::prateek_srivastava@thbs.com::56ae2ad7-9a39-4f28-bd10-4d119fa56325" providerId="AD" clId="Web-{4255B8EE-727A-4AF0-9A05-45601208BF36}" dt="2021-11-12T15:31:47.134" v="207" actId="1076"/>
        <pc:sldMkLst>
          <pc:docMk/>
          <pc:sldMk cId="4230633483" sldId="272"/>
        </pc:sldMkLst>
        <pc:spChg chg="del">
          <ac:chgData name="Prateek Srivastava" userId="S::prateek_srivastava@thbs.com::56ae2ad7-9a39-4f28-bd10-4d119fa56325" providerId="AD" clId="Web-{4255B8EE-727A-4AF0-9A05-45601208BF36}" dt="2021-11-12T15:30:01.351" v="185"/>
          <ac:spMkLst>
            <pc:docMk/>
            <pc:sldMk cId="4230633483" sldId="272"/>
            <ac:spMk id="2" creationId="{B2B99572-3F38-4C0D-877B-0EF0F865A9A7}"/>
          </ac:spMkLst>
        </pc:spChg>
        <pc:spChg chg="del">
          <ac:chgData name="Prateek Srivastava" userId="S::prateek_srivastava@thbs.com::56ae2ad7-9a39-4f28-bd10-4d119fa56325" providerId="AD" clId="Web-{4255B8EE-727A-4AF0-9A05-45601208BF36}" dt="2021-11-12T15:30:23.054" v="186"/>
          <ac:spMkLst>
            <pc:docMk/>
            <pc:sldMk cId="4230633483" sldId="272"/>
            <ac:spMk id="3" creationId="{A8D446C8-7E9D-4741-BC9B-DA397F2656A3}"/>
          </ac:spMkLst>
        </pc:spChg>
        <pc:spChg chg="add mod">
          <ac:chgData name="Prateek Srivastava" userId="S::prateek_srivastava@thbs.com::56ae2ad7-9a39-4f28-bd10-4d119fa56325" providerId="AD" clId="Web-{4255B8EE-727A-4AF0-9A05-45601208BF36}" dt="2021-11-12T15:30:56.289" v="196"/>
          <ac:spMkLst>
            <pc:docMk/>
            <pc:sldMk cId="4230633483" sldId="272"/>
            <ac:spMk id="8" creationId="{30C48103-7852-49B2-ADE6-E50A26990499}"/>
          </ac:spMkLst>
        </pc:spChg>
        <pc:spChg chg="add del">
          <ac:chgData name="Prateek Srivastava" userId="S::prateek_srivastava@thbs.com::56ae2ad7-9a39-4f28-bd10-4d119fa56325" providerId="AD" clId="Web-{4255B8EE-727A-4AF0-9A05-45601208BF36}" dt="2021-11-12T15:30:56.289" v="196"/>
          <ac:spMkLst>
            <pc:docMk/>
            <pc:sldMk cId="4230633483" sldId="272"/>
            <ac:spMk id="11" creationId="{C868C70C-E5C4-CD47-888C-FCB3373B6D38}"/>
          </ac:spMkLst>
        </pc:spChg>
        <pc:spChg chg="add del">
          <ac:chgData name="Prateek Srivastava" userId="S::prateek_srivastava@thbs.com::56ae2ad7-9a39-4f28-bd10-4d119fa56325" providerId="AD" clId="Web-{4255B8EE-727A-4AF0-9A05-45601208BF36}" dt="2021-11-12T15:30:56.289" v="196"/>
          <ac:spMkLst>
            <pc:docMk/>
            <pc:sldMk cId="4230633483" sldId="272"/>
            <ac:spMk id="13" creationId="{D8C68F39-5E8A-844C-A8FD-394F253C1E5F}"/>
          </ac:spMkLst>
        </pc:spChg>
        <pc:spChg chg="add del">
          <ac:chgData name="Prateek Srivastava" userId="S::prateek_srivastava@thbs.com::56ae2ad7-9a39-4f28-bd10-4d119fa56325" providerId="AD" clId="Web-{4255B8EE-727A-4AF0-9A05-45601208BF36}" dt="2021-11-12T15:30:56.289" v="196"/>
          <ac:spMkLst>
            <pc:docMk/>
            <pc:sldMk cId="4230633483" sldId="272"/>
            <ac:spMk id="15" creationId="{BC583CEB-AC2B-2640-94F6-5958E6BC5BAB}"/>
          </ac:spMkLst>
        </pc:spChg>
        <pc:spChg chg="add">
          <ac:chgData name="Prateek Srivastava" userId="S::prateek_srivastava@thbs.com::56ae2ad7-9a39-4f28-bd10-4d119fa56325" providerId="AD" clId="Web-{4255B8EE-727A-4AF0-9A05-45601208BF36}" dt="2021-11-12T15:30:56.289" v="196"/>
          <ac:spMkLst>
            <pc:docMk/>
            <pc:sldMk cId="4230633483" sldId="272"/>
            <ac:spMk id="17" creationId="{C868C70C-E5C4-CD47-888C-FCB3373B6D38}"/>
          </ac:spMkLst>
        </pc:spChg>
        <pc:spChg chg="add">
          <ac:chgData name="Prateek Srivastava" userId="S::prateek_srivastava@thbs.com::56ae2ad7-9a39-4f28-bd10-4d119fa56325" providerId="AD" clId="Web-{4255B8EE-727A-4AF0-9A05-45601208BF36}" dt="2021-11-12T15:30:56.289" v="196"/>
          <ac:spMkLst>
            <pc:docMk/>
            <pc:sldMk cId="4230633483" sldId="272"/>
            <ac:spMk id="18" creationId="{D8C68F39-5E8A-844C-A8FD-394F253C1E5F}"/>
          </ac:spMkLst>
        </pc:spChg>
        <pc:spChg chg="add">
          <ac:chgData name="Prateek Srivastava" userId="S::prateek_srivastava@thbs.com::56ae2ad7-9a39-4f28-bd10-4d119fa56325" providerId="AD" clId="Web-{4255B8EE-727A-4AF0-9A05-45601208BF36}" dt="2021-11-12T15:30:56.289" v="196"/>
          <ac:spMkLst>
            <pc:docMk/>
            <pc:sldMk cId="4230633483" sldId="272"/>
            <ac:spMk id="19" creationId="{BC583CEB-AC2B-2640-94F6-5958E6BC5BAB}"/>
          </ac:spMkLst>
        </pc:spChg>
        <pc:spChg chg="add del">
          <ac:chgData name="Prateek Srivastava" userId="S::prateek_srivastava@thbs.com::56ae2ad7-9a39-4f28-bd10-4d119fa56325" providerId="AD" clId="Web-{4255B8EE-727A-4AF0-9A05-45601208BF36}" dt="2021-11-12T15:30:56.274" v="195"/>
          <ac:spMkLst>
            <pc:docMk/>
            <pc:sldMk cId="4230633483" sldId="272"/>
            <ac:spMk id="20" creationId="{C868C70C-E5C4-CD47-888C-FCB3373B6D38}"/>
          </ac:spMkLst>
        </pc:spChg>
        <pc:spChg chg="add del">
          <ac:chgData name="Prateek Srivastava" userId="S::prateek_srivastava@thbs.com::56ae2ad7-9a39-4f28-bd10-4d119fa56325" providerId="AD" clId="Web-{4255B8EE-727A-4AF0-9A05-45601208BF36}" dt="2021-11-12T15:30:56.274" v="195"/>
          <ac:spMkLst>
            <pc:docMk/>
            <pc:sldMk cId="4230633483" sldId="272"/>
            <ac:spMk id="22" creationId="{D8C68F39-5E8A-844C-A8FD-394F253C1E5F}"/>
          </ac:spMkLst>
        </pc:spChg>
        <pc:spChg chg="add del">
          <ac:chgData name="Prateek Srivastava" userId="S::prateek_srivastava@thbs.com::56ae2ad7-9a39-4f28-bd10-4d119fa56325" providerId="AD" clId="Web-{4255B8EE-727A-4AF0-9A05-45601208BF36}" dt="2021-11-12T15:30:56.274" v="195"/>
          <ac:spMkLst>
            <pc:docMk/>
            <pc:sldMk cId="4230633483" sldId="272"/>
            <ac:spMk id="24" creationId="{BC583CEB-AC2B-2640-94F6-5958E6BC5BAB}"/>
          </ac:spMkLst>
        </pc:spChg>
        <pc:picChg chg="add del mod ord">
          <ac:chgData name="Prateek Srivastava" userId="S::prateek_srivastava@thbs.com::56ae2ad7-9a39-4f28-bd10-4d119fa56325" providerId="AD" clId="Web-{4255B8EE-727A-4AF0-9A05-45601208BF36}" dt="2021-11-12T15:31:13.805" v="200"/>
          <ac:picMkLst>
            <pc:docMk/>
            <pc:sldMk cId="4230633483" sldId="272"/>
            <ac:picMk id="4" creationId="{2FDF8192-EE94-4B42-85F2-08245BB297DD}"/>
          </ac:picMkLst>
        </pc:picChg>
        <pc:picChg chg="add mod">
          <ac:chgData name="Prateek Srivastava" userId="S::prateek_srivastava@thbs.com::56ae2ad7-9a39-4f28-bd10-4d119fa56325" providerId="AD" clId="Web-{4255B8EE-727A-4AF0-9A05-45601208BF36}" dt="2021-11-12T15:31:47.134" v="207" actId="1076"/>
          <ac:picMkLst>
            <pc:docMk/>
            <pc:sldMk cId="4230633483" sldId="272"/>
            <ac:picMk id="5" creationId="{045257D6-C49B-4ED4-8E8A-A65C7FC68538}"/>
          </ac:picMkLst>
        </pc:picChg>
      </pc:sldChg>
      <pc:sldChg chg="addSp delSp modSp new mod modClrScheme chgLayout">
        <pc:chgData name="Prateek Srivastava" userId="S::prateek_srivastava@thbs.com::56ae2ad7-9a39-4f28-bd10-4d119fa56325" providerId="AD" clId="Web-{4255B8EE-727A-4AF0-9A05-45601208BF36}" dt="2021-11-12T15:33:03.183" v="229" actId="1076"/>
        <pc:sldMkLst>
          <pc:docMk/>
          <pc:sldMk cId="1147383938" sldId="273"/>
        </pc:sldMkLst>
        <pc:spChg chg="add del mod">
          <ac:chgData name="Prateek Srivastava" userId="S::prateek_srivastava@thbs.com::56ae2ad7-9a39-4f28-bd10-4d119fa56325" providerId="AD" clId="Web-{4255B8EE-727A-4AF0-9A05-45601208BF36}" dt="2021-11-12T15:32:07.947" v="210"/>
          <ac:spMkLst>
            <pc:docMk/>
            <pc:sldMk cId="1147383938" sldId="273"/>
            <ac:spMk id="2" creationId="{6CCD4287-75B7-4579-8F20-99F6F38B7B41}"/>
          </ac:spMkLst>
        </pc:spChg>
        <pc:spChg chg="add mod">
          <ac:chgData name="Prateek Srivastava" userId="S::prateek_srivastava@thbs.com::56ae2ad7-9a39-4f28-bd10-4d119fa56325" providerId="AD" clId="Web-{4255B8EE-727A-4AF0-9A05-45601208BF36}" dt="2021-11-12T15:32:47.573" v="224" actId="1076"/>
          <ac:spMkLst>
            <pc:docMk/>
            <pc:sldMk cId="1147383938" sldId="273"/>
            <ac:spMk id="4" creationId="{B3D95A1D-3D59-4684-BA1D-17F84E20134E}"/>
          </ac:spMkLst>
        </pc:spChg>
        <pc:picChg chg="add mod">
          <ac:chgData name="Prateek Srivastava" userId="S::prateek_srivastava@thbs.com::56ae2ad7-9a39-4f28-bd10-4d119fa56325" providerId="AD" clId="Web-{4255B8EE-727A-4AF0-9A05-45601208BF36}" dt="2021-11-12T15:33:03.183" v="229" actId="1076"/>
          <ac:picMkLst>
            <pc:docMk/>
            <pc:sldMk cId="1147383938" sldId="273"/>
            <ac:picMk id="3" creationId="{0340404E-65E0-428F-A055-C20C91F70B7A}"/>
          </ac:picMkLst>
        </pc:picChg>
      </pc:sldChg>
    </pc:docChg>
  </pc:docChgLst>
  <pc:docChgLst>
    <pc:chgData name="Prateek Srivastava" userId="S::prateek_srivastava@thbs.com::56ae2ad7-9a39-4f28-bd10-4d119fa56325" providerId="AD" clId="Web-{080B2FCE-35C9-4562-8322-E49282CF9362}"/>
    <pc:docChg chg="addSld modSld sldOrd addMainMaster delMainMaster">
      <pc:chgData name="Prateek Srivastava" userId="S::prateek_srivastava@thbs.com::56ae2ad7-9a39-4f28-bd10-4d119fa56325" providerId="AD" clId="Web-{080B2FCE-35C9-4562-8322-E49282CF9362}" dt="2021-11-12T15:09:39.529" v="1400" actId="20577"/>
      <pc:docMkLst>
        <pc:docMk/>
      </pc:docMkLst>
      <pc:sldChg chg="addSp delSp modSp mod setBg modClrScheme addAnim delAnim chgLayout">
        <pc:chgData name="Prateek Srivastava" userId="S::prateek_srivastava@thbs.com::56ae2ad7-9a39-4f28-bd10-4d119fa56325" providerId="AD" clId="Web-{080B2FCE-35C9-4562-8322-E49282CF9362}" dt="2021-11-12T14:12:17.183" v="121" actId="1076"/>
        <pc:sldMkLst>
          <pc:docMk/>
          <pc:sldMk cId="109857222" sldId="256"/>
        </pc:sldMkLst>
        <pc:spChg chg="mod">
          <ac:chgData name="Prateek Srivastava" userId="S::prateek_srivastava@thbs.com::56ae2ad7-9a39-4f28-bd10-4d119fa56325" providerId="AD" clId="Web-{080B2FCE-35C9-4562-8322-E49282CF9362}" dt="2021-11-12T14:08:33.521" v="43"/>
          <ac:spMkLst>
            <pc:docMk/>
            <pc:sldMk cId="109857222" sldId="256"/>
            <ac:spMk id="2" creationId="{00000000-0000-0000-0000-000000000000}"/>
          </ac:spMkLst>
        </pc:spChg>
        <pc:spChg chg="mod">
          <ac:chgData name="Prateek Srivastava" userId="S::prateek_srivastava@thbs.com::56ae2ad7-9a39-4f28-bd10-4d119fa56325" providerId="AD" clId="Web-{080B2FCE-35C9-4562-8322-E49282CF9362}" dt="2021-11-12T14:08:41.819" v="44" actId="1076"/>
          <ac:spMkLst>
            <pc:docMk/>
            <pc:sldMk cId="109857222" sldId="256"/>
            <ac:spMk id="3" creationId="{00000000-0000-0000-0000-000000000000}"/>
          </ac:spMkLst>
        </pc:spChg>
        <pc:spChg chg="add del">
          <ac:chgData name="Prateek Srivastava" userId="S::prateek_srivastava@thbs.com::56ae2ad7-9a39-4f28-bd10-4d119fa56325" providerId="AD" clId="Web-{080B2FCE-35C9-4562-8322-E49282CF9362}" dt="2021-11-12T14:08:33.521" v="43"/>
          <ac:spMkLst>
            <pc:docMk/>
            <pc:sldMk cId="109857222" sldId="256"/>
            <ac:spMk id="5" creationId="{2C729A30-F429-4967-81E8-45F6757C8847}"/>
          </ac:spMkLst>
        </pc:spChg>
        <pc:spChg chg="add del">
          <ac:chgData name="Prateek Srivastava" userId="S::prateek_srivastava@thbs.com::56ae2ad7-9a39-4f28-bd10-4d119fa56325" providerId="AD" clId="Web-{080B2FCE-35C9-4562-8322-E49282CF9362}" dt="2021-11-12T14:08:33.521" v="43"/>
          <ac:spMkLst>
            <pc:docMk/>
            <pc:sldMk cId="109857222" sldId="256"/>
            <ac:spMk id="6" creationId="{19FC137C-7F97-41FA-86A1-2E01C3837498}"/>
          </ac:spMkLst>
        </pc:spChg>
        <pc:spChg chg="add del">
          <ac:chgData name="Prateek Srivastava" userId="S::prateek_srivastava@thbs.com::56ae2ad7-9a39-4f28-bd10-4d119fa56325" providerId="AD" clId="Web-{080B2FCE-35C9-4562-8322-E49282CF9362}" dt="2021-11-12T14:08:33.521" v="43"/>
          <ac:spMkLst>
            <pc:docMk/>
            <pc:sldMk cId="109857222" sldId="256"/>
            <ac:spMk id="7" creationId="{9FBFB9D3-7D34-4948-B4D0-73E7B6E5272A}"/>
          </ac:spMkLst>
        </pc:spChg>
        <pc:spChg chg="add del">
          <ac:chgData name="Prateek Srivastava" userId="S::prateek_srivastava@thbs.com::56ae2ad7-9a39-4f28-bd10-4d119fa56325" providerId="AD" clId="Web-{080B2FCE-35C9-4562-8322-E49282CF9362}" dt="2021-11-12T14:07:57.489" v="33"/>
          <ac:spMkLst>
            <pc:docMk/>
            <pc:sldMk cId="109857222" sldId="256"/>
            <ac:spMk id="9" creationId="{8C37C960-91F5-4F61-B2CD-8A037920720B}"/>
          </ac:spMkLst>
        </pc:spChg>
        <pc:spChg chg="add del">
          <ac:chgData name="Prateek Srivastava" userId="S::prateek_srivastava@thbs.com::56ae2ad7-9a39-4f28-bd10-4d119fa56325" providerId="AD" clId="Web-{080B2FCE-35C9-4562-8322-E49282CF9362}" dt="2021-11-12T14:08:33.475" v="42"/>
          <ac:spMkLst>
            <pc:docMk/>
            <pc:sldMk cId="109857222" sldId="256"/>
            <ac:spMk id="10" creationId="{335243F2-87BD-4C47-8358-ACFE608D3DB3}"/>
          </ac:spMkLst>
        </pc:spChg>
        <pc:spChg chg="add del">
          <ac:chgData name="Prateek Srivastava" userId="S::prateek_srivastava@thbs.com::56ae2ad7-9a39-4f28-bd10-4d119fa56325" providerId="AD" clId="Web-{080B2FCE-35C9-4562-8322-E49282CF9362}" dt="2021-11-12T14:07:57.489" v="33"/>
          <ac:spMkLst>
            <pc:docMk/>
            <pc:sldMk cId="109857222" sldId="256"/>
            <ac:spMk id="11" creationId="{A5C31099-1BBD-40CE-BC60-FCE50741940D}"/>
          </ac:spMkLst>
        </pc:spChg>
        <pc:spChg chg="add del">
          <ac:chgData name="Prateek Srivastava" userId="S::prateek_srivastava@thbs.com::56ae2ad7-9a39-4f28-bd10-4d119fa56325" providerId="AD" clId="Web-{080B2FCE-35C9-4562-8322-E49282CF9362}" dt="2021-11-12T14:08:33.475" v="42"/>
          <ac:spMkLst>
            <pc:docMk/>
            <pc:sldMk cId="109857222" sldId="256"/>
            <ac:spMk id="12" creationId="{65B33439-EC96-4835-9DF2-CFA3336E0E41}"/>
          </ac:spMkLst>
        </pc:spChg>
        <pc:spChg chg="add del">
          <ac:chgData name="Prateek Srivastava" userId="S::prateek_srivastava@thbs.com::56ae2ad7-9a39-4f28-bd10-4d119fa56325" providerId="AD" clId="Web-{080B2FCE-35C9-4562-8322-E49282CF9362}" dt="2021-11-12T14:07:57.489" v="33"/>
          <ac:spMkLst>
            <pc:docMk/>
            <pc:sldMk cId="109857222" sldId="256"/>
            <ac:spMk id="13" creationId="{EA2846BE-460A-477B-A2F4-52F298BF43EE}"/>
          </ac:spMkLst>
        </pc:spChg>
        <pc:spChg chg="add del">
          <ac:chgData name="Prateek Srivastava" userId="S::prateek_srivastava@thbs.com::56ae2ad7-9a39-4f28-bd10-4d119fa56325" providerId="AD" clId="Web-{080B2FCE-35C9-4562-8322-E49282CF9362}" dt="2021-11-12T14:07:57.489" v="33"/>
          <ac:spMkLst>
            <pc:docMk/>
            <pc:sldMk cId="109857222" sldId="256"/>
            <ac:spMk id="15" creationId="{C8401D34-2155-4B53-A686-7345BE15C466}"/>
          </ac:spMkLst>
        </pc:spChg>
        <pc:spChg chg="add">
          <ac:chgData name="Prateek Srivastava" userId="S::prateek_srivastava@thbs.com::56ae2ad7-9a39-4f28-bd10-4d119fa56325" providerId="AD" clId="Web-{080B2FCE-35C9-4562-8322-E49282CF9362}" dt="2021-11-12T14:08:33.521" v="43"/>
          <ac:spMkLst>
            <pc:docMk/>
            <pc:sldMk cId="109857222" sldId="256"/>
            <ac:spMk id="16" creationId="{A88F843D-1C1B-C740-AC27-E3238D0F5F47}"/>
          </ac:spMkLst>
        </pc:spChg>
        <pc:spChg chg="add del">
          <ac:chgData name="Prateek Srivastava" userId="S::prateek_srivastava@thbs.com::56ae2ad7-9a39-4f28-bd10-4d119fa56325" providerId="AD" clId="Web-{080B2FCE-35C9-4562-8322-E49282CF9362}" dt="2021-11-12T14:07:57.489" v="33"/>
          <ac:spMkLst>
            <pc:docMk/>
            <pc:sldMk cId="109857222" sldId="256"/>
            <ac:spMk id="17" creationId="{E37BCD97-E1A4-4EBB-8D1C-8CC0B55A64B2}"/>
          </ac:spMkLst>
        </pc:spChg>
        <pc:spChg chg="add">
          <ac:chgData name="Prateek Srivastava" userId="S::prateek_srivastava@thbs.com::56ae2ad7-9a39-4f28-bd10-4d119fa56325" providerId="AD" clId="Web-{080B2FCE-35C9-4562-8322-E49282CF9362}" dt="2021-11-12T14:08:33.521" v="43"/>
          <ac:spMkLst>
            <pc:docMk/>
            <pc:sldMk cId="109857222" sldId="256"/>
            <ac:spMk id="18" creationId="{A21C8291-E3D5-4240-8FF4-E5213CBCC453}"/>
          </ac:spMkLst>
        </pc:spChg>
        <pc:spChg chg="add del">
          <ac:chgData name="Prateek Srivastava" userId="S::prateek_srivastava@thbs.com::56ae2ad7-9a39-4f28-bd10-4d119fa56325" providerId="AD" clId="Web-{080B2FCE-35C9-4562-8322-E49282CF9362}" dt="2021-11-12T14:07:57.489" v="33"/>
          <ac:spMkLst>
            <pc:docMk/>
            <pc:sldMk cId="109857222" sldId="256"/>
            <ac:spMk id="19" creationId="{5EDC1F21-AC5B-4D05-9108-5E5D2894884F}"/>
          </ac:spMkLst>
        </pc:spChg>
        <pc:spChg chg="add">
          <ac:chgData name="Prateek Srivastava" userId="S::prateek_srivastava@thbs.com::56ae2ad7-9a39-4f28-bd10-4d119fa56325" providerId="AD" clId="Web-{080B2FCE-35C9-4562-8322-E49282CF9362}" dt="2021-11-12T14:08:33.521" v="43"/>
          <ac:spMkLst>
            <pc:docMk/>
            <pc:sldMk cId="109857222" sldId="256"/>
            <ac:spMk id="20" creationId="{08B44AFE-C181-7047-8CC9-CA00BD385EEA}"/>
          </ac:spMkLst>
        </pc:spChg>
        <pc:spChg chg="add mod">
          <ac:chgData name="Prateek Srivastava" userId="S::prateek_srivastava@thbs.com::56ae2ad7-9a39-4f28-bd10-4d119fa56325" providerId="AD" clId="Web-{080B2FCE-35C9-4562-8322-E49282CF9362}" dt="2021-11-12T14:12:17.183" v="121" actId="1076"/>
          <ac:spMkLst>
            <pc:docMk/>
            <pc:sldMk cId="109857222" sldId="256"/>
            <ac:spMk id="21" creationId="{637A65A6-4D8C-4A2D-8863-3D4E5334C6B0}"/>
          </ac:spMkLst>
        </pc:spChg>
        <pc:grpChg chg="add del">
          <ac:chgData name="Prateek Srivastava" userId="S::prateek_srivastava@thbs.com::56ae2ad7-9a39-4f28-bd10-4d119fa56325" providerId="AD" clId="Web-{080B2FCE-35C9-4562-8322-E49282CF9362}" dt="2021-11-12T14:08:33.475" v="42"/>
          <ac:grpSpMkLst>
            <pc:docMk/>
            <pc:sldMk cId="109857222" sldId="256"/>
            <ac:grpSpMk id="14" creationId="{F2FD01A0-E6FF-41CD-AEBD-279232B90D43}"/>
          </ac:grpSpMkLst>
        </pc:grpChg>
        <pc:grpChg chg="add del">
          <ac:chgData name="Prateek Srivastava" userId="S::prateek_srivastava@thbs.com::56ae2ad7-9a39-4f28-bd10-4d119fa56325" providerId="AD" clId="Web-{080B2FCE-35C9-4562-8322-E49282CF9362}" dt="2021-11-12T14:08:33.475" v="42"/>
          <ac:grpSpMkLst>
            <pc:docMk/>
            <pc:sldMk cId="109857222" sldId="256"/>
            <ac:grpSpMk id="22" creationId="{3C9AA14C-80A4-427C-A911-28CD20C56E5E}"/>
          </ac:grpSpMkLst>
        </pc:grpChg>
        <pc:picChg chg="add del">
          <ac:chgData name="Prateek Srivastava" userId="S::prateek_srivastava@thbs.com::56ae2ad7-9a39-4f28-bd10-4d119fa56325" providerId="AD" clId="Web-{080B2FCE-35C9-4562-8322-E49282CF9362}" dt="2021-11-12T14:07:57.489" v="33"/>
          <ac:picMkLst>
            <pc:docMk/>
            <pc:sldMk cId="109857222" sldId="256"/>
            <ac:picMk id="4" creationId="{D2C4628E-A59A-4666-B8A3-773E529B726E}"/>
          </ac:picMkLst>
        </pc:picChg>
        <pc:picChg chg="add mod ord">
          <ac:chgData name="Prateek Srivastava" userId="S::prateek_srivastava@thbs.com::56ae2ad7-9a39-4f28-bd10-4d119fa56325" providerId="AD" clId="Web-{080B2FCE-35C9-4562-8322-E49282CF9362}" dt="2021-11-12T14:08:33.521" v="43"/>
          <ac:picMkLst>
            <pc:docMk/>
            <pc:sldMk cId="109857222" sldId="256"/>
            <ac:picMk id="8" creationId="{4C0C3207-42EA-4027-A287-AFFA35C479EA}"/>
          </ac:picMkLst>
        </pc:picChg>
      </pc:sldChg>
      <pc:sldChg chg="addSp delSp modSp new mod setBg">
        <pc:chgData name="Prateek Srivastava" userId="S::prateek_srivastava@thbs.com::56ae2ad7-9a39-4f28-bd10-4d119fa56325" providerId="AD" clId="Web-{080B2FCE-35C9-4562-8322-E49282CF9362}" dt="2021-11-12T14:26:56.594" v="574" actId="20577"/>
        <pc:sldMkLst>
          <pc:docMk/>
          <pc:sldMk cId="1373222207" sldId="257"/>
        </pc:sldMkLst>
        <pc:spChg chg="mod">
          <ac:chgData name="Prateek Srivastava" userId="S::prateek_srivastava@thbs.com::56ae2ad7-9a39-4f28-bd10-4d119fa56325" providerId="AD" clId="Web-{080B2FCE-35C9-4562-8322-E49282CF9362}" dt="2021-11-12T14:26:33.328" v="573"/>
          <ac:spMkLst>
            <pc:docMk/>
            <pc:sldMk cId="1373222207" sldId="257"/>
            <ac:spMk id="2" creationId="{692B5816-F335-4AAA-BCD2-C9E50F15473F}"/>
          </ac:spMkLst>
        </pc:spChg>
        <pc:spChg chg="mod">
          <ac:chgData name="Prateek Srivastava" userId="S::prateek_srivastava@thbs.com::56ae2ad7-9a39-4f28-bd10-4d119fa56325" providerId="AD" clId="Web-{080B2FCE-35C9-4562-8322-E49282CF9362}" dt="2021-11-12T14:26:56.594" v="574" actId="20577"/>
          <ac:spMkLst>
            <pc:docMk/>
            <pc:sldMk cId="1373222207" sldId="257"/>
            <ac:spMk id="3" creationId="{88ED49C3-8CF2-4166-B72A-F4BB9017F138}"/>
          </ac:spMkLst>
        </pc:spChg>
        <pc:spChg chg="add del">
          <ac:chgData name="Prateek Srivastava" userId="S::prateek_srivastava@thbs.com::56ae2ad7-9a39-4f28-bd10-4d119fa56325" providerId="AD" clId="Web-{080B2FCE-35C9-4562-8322-E49282CF9362}" dt="2021-11-12T14:12:58.512" v="131"/>
          <ac:spMkLst>
            <pc:docMk/>
            <pc:sldMk cId="1373222207" sldId="257"/>
            <ac:spMk id="4" creationId="{A2B17FE2-2D9A-4830-8C3E-F9FADB97CA70}"/>
          </ac:spMkLst>
        </pc:spChg>
        <pc:spChg chg="add del">
          <ac:chgData name="Prateek Srivastava" userId="S::prateek_srivastava@thbs.com::56ae2ad7-9a39-4f28-bd10-4d119fa56325" providerId="AD" clId="Web-{080B2FCE-35C9-4562-8322-E49282CF9362}" dt="2021-11-12T14:12:57.809" v="130"/>
          <ac:spMkLst>
            <pc:docMk/>
            <pc:sldMk cId="1373222207" sldId="257"/>
            <ac:spMk id="5" creationId="{54CC5ED1-F064-438D-9D28-F942E5FE77A5}"/>
          </ac:spMkLst>
        </pc:spChg>
        <pc:spChg chg="add del">
          <ac:chgData name="Prateek Srivastava" userId="S::prateek_srivastava@thbs.com::56ae2ad7-9a39-4f28-bd10-4d119fa56325" providerId="AD" clId="Web-{080B2FCE-35C9-4562-8322-E49282CF9362}" dt="2021-11-12T14:26:33.328" v="573"/>
          <ac:spMkLst>
            <pc:docMk/>
            <pc:sldMk cId="1373222207" sldId="257"/>
            <ac:spMk id="6" creationId="{23BB7E73-E730-42EA-AACE-D1E323EA547E}"/>
          </ac:spMkLst>
        </pc:spChg>
        <pc:spChg chg="add del">
          <ac:chgData name="Prateek Srivastava" userId="S::prateek_srivastava@thbs.com::56ae2ad7-9a39-4f28-bd10-4d119fa56325" providerId="AD" clId="Web-{080B2FCE-35C9-4562-8322-E49282CF9362}" dt="2021-11-12T14:26:33.328" v="573"/>
          <ac:spMkLst>
            <pc:docMk/>
            <pc:sldMk cId="1373222207" sldId="257"/>
            <ac:spMk id="7" creationId="{F1F6C2E9-B316-4410-88E5-74F044FC3575}"/>
          </ac:spMkLst>
        </pc:spChg>
        <pc:spChg chg="add del">
          <ac:chgData name="Prateek Srivastava" userId="S::prateek_srivastava@thbs.com::56ae2ad7-9a39-4f28-bd10-4d119fa56325" providerId="AD" clId="Web-{080B2FCE-35C9-4562-8322-E49282CF9362}" dt="2021-11-12T14:25:28.780" v="517"/>
          <ac:spMkLst>
            <pc:docMk/>
            <pc:sldMk cId="1373222207" sldId="257"/>
            <ac:spMk id="8" creationId="{23BB7E73-E730-42EA-AACE-D1E323EA547E}"/>
          </ac:spMkLst>
        </pc:spChg>
        <pc:spChg chg="add del">
          <ac:chgData name="Prateek Srivastava" userId="S::prateek_srivastava@thbs.com::56ae2ad7-9a39-4f28-bd10-4d119fa56325" providerId="AD" clId="Web-{080B2FCE-35C9-4562-8322-E49282CF9362}" dt="2021-11-12T14:26:33.328" v="573"/>
          <ac:spMkLst>
            <pc:docMk/>
            <pc:sldMk cId="1373222207" sldId="257"/>
            <ac:spMk id="9" creationId="{83D07262-43A6-451F-9B19-77B943C6399D}"/>
          </ac:spMkLst>
        </pc:spChg>
        <pc:spChg chg="add del">
          <ac:chgData name="Prateek Srivastava" userId="S::prateek_srivastava@thbs.com::56ae2ad7-9a39-4f28-bd10-4d119fa56325" providerId="AD" clId="Web-{080B2FCE-35C9-4562-8322-E49282CF9362}" dt="2021-11-12T14:25:28.780" v="517"/>
          <ac:spMkLst>
            <pc:docMk/>
            <pc:sldMk cId="1373222207" sldId="257"/>
            <ac:spMk id="10" creationId="{F1F6C2E9-B316-4410-88E5-74F044FC3575}"/>
          </ac:spMkLst>
        </pc:spChg>
        <pc:spChg chg="add del">
          <ac:chgData name="Prateek Srivastava" userId="S::prateek_srivastava@thbs.com::56ae2ad7-9a39-4f28-bd10-4d119fa56325" providerId="AD" clId="Web-{080B2FCE-35C9-4562-8322-E49282CF9362}" dt="2021-11-12T14:25:48.155" v="520"/>
          <ac:spMkLst>
            <pc:docMk/>
            <pc:sldMk cId="1373222207" sldId="257"/>
            <ac:spMk id="11" creationId="{76607AB6-4D29-4FA6-9F36-09B5A55D7907}"/>
          </ac:spMkLst>
        </pc:spChg>
        <pc:spChg chg="add del">
          <ac:chgData name="Prateek Srivastava" userId="S::prateek_srivastava@thbs.com::56ae2ad7-9a39-4f28-bd10-4d119fa56325" providerId="AD" clId="Web-{080B2FCE-35C9-4562-8322-E49282CF9362}" dt="2021-11-12T14:25:28.780" v="517"/>
          <ac:spMkLst>
            <pc:docMk/>
            <pc:sldMk cId="1373222207" sldId="257"/>
            <ac:spMk id="12" creationId="{83D07262-43A6-451F-9B19-77B943C6399D}"/>
          </ac:spMkLst>
        </pc:spChg>
        <pc:spChg chg="add del">
          <ac:chgData name="Prateek Srivastava" userId="S::prateek_srivastava@thbs.com::56ae2ad7-9a39-4f28-bd10-4d119fa56325" providerId="AD" clId="Web-{080B2FCE-35C9-4562-8322-E49282CF9362}" dt="2021-11-12T14:26:33.312" v="572"/>
          <ac:spMkLst>
            <pc:docMk/>
            <pc:sldMk cId="1373222207" sldId="257"/>
            <ac:spMk id="13" creationId="{23BB7E73-E730-42EA-AACE-D1E323EA547E}"/>
          </ac:spMkLst>
        </pc:spChg>
        <pc:spChg chg="add del">
          <ac:chgData name="Prateek Srivastava" userId="S::prateek_srivastava@thbs.com::56ae2ad7-9a39-4f28-bd10-4d119fa56325" providerId="AD" clId="Web-{080B2FCE-35C9-4562-8322-E49282CF9362}" dt="2021-11-12T14:26:30.734" v="570"/>
          <ac:spMkLst>
            <pc:docMk/>
            <pc:sldMk cId="1373222207" sldId="257"/>
            <ac:spMk id="14" creationId="{23BB7E73-E730-42EA-AACE-D1E323EA547E}"/>
          </ac:spMkLst>
        </pc:spChg>
        <pc:spChg chg="add del">
          <ac:chgData name="Prateek Srivastava" userId="S::prateek_srivastava@thbs.com::56ae2ad7-9a39-4f28-bd10-4d119fa56325" providerId="AD" clId="Web-{080B2FCE-35C9-4562-8322-E49282CF9362}" dt="2021-11-12T14:26:33.312" v="572"/>
          <ac:spMkLst>
            <pc:docMk/>
            <pc:sldMk cId="1373222207" sldId="257"/>
            <ac:spMk id="15" creationId="{F1F6C2E9-B316-4410-88E5-74F044FC3575}"/>
          </ac:spMkLst>
        </pc:spChg>
        <pc:spChg chg="add del">
          <ac:chgData name="Prateek Srivastava" userId="S::prateek_srivastava@thbs.com::56ae2ad7-9a39-4f28-bd10-4d119fa56325" providerId="AD" clId="Web-{080B2FCE-35C9-4562-8322-E49282CF9362}" dt="2021-11-12T14:26:30.734" v="570"/>
          <ac:spMkLst>
            <pc:docMk/>
            <pc:sldMk cId="1373222207" sldId="257"/>
            <ac:spMk id="16" creationId="{F1F6C2E9-B316-4410-88E5-74F044FC3575}"/>
          </ac:spMkLst>
        </pc:spChg>
        <pc:spChg chg="add del">
          <ac:chgData name="Prateek Srivastava" userId="S::prateek_srivastava@thbs.com::56ae2ad7-9a39-4f28-bd10-4d119fa56325" providerId="AD" clId="Web-{080B2FCE-35C9-4562-8322-E49282CF9362}" dt="2021-11-12T14:26:33.312" v="572"/>
          <ac:spMkLst>
            <pc:docMk/>
            <pc:sldMk cId="1373222207" sldId="257"/>
            <ac:spMk id="17" creationId="{83D07262-43A6-451F-9B19-77B943C6399D}"/>
          </ac:spMkLst>
        </pc:spChg>
        <pc:spChg chg="add del">
          <ac:chgData name="Prateek Srivastava" userId="S::prateek_srivastava@thbs.com::56ae2ad7-9a39-4f28-bd10-4d119fa56325" providerId="AD" clId="Web-{080B2FCE-35C9-4562-8322-E49282CF9362}" dt="2021-11-12T14:26:30.734" v="570"/>
          <ac:spMkLst>
            <pc:docMk/>
            <pc:sldMk cId="1373222207" sldId="257"/>
            <ac:spMk id="18" creationId="{83D07262-43A6-451F-9B19-77B943C6399D}"/>
          </ac:spMkLst>
        </pc:spChg>
        <pc:spChg chg="add">
          <ac:chgData name="Prateek Srivastava" userId="S::prateek_srivastava@thbs.com::56ae2ad7-9a39-4f28-bd10-4d119fa56325" providerId="AD" clId="Web-{080B2FCE-35C9-4562-8322-E49282CF9362}" dt="2021-11-12T14:26:33.328" v="573"/>
          <ac:spMkLst>
            <pc:docMk/>
            <pc:sldMk cId="1373222207" sldId="257"/>
            <ac:spMk id="19" creationId="{23BB7E73-E730-42EA-AACE-D1E323EA547E}"/>
          </ac:spMkLst>
        </pc:spChg>
        <pc:spChg chg="add">
          <ac:chgData name="Prateek Srivastava" userId="S::prateek_srivastava@thbs.com::56ae2ad7-9a39-4f28-bd10-4d119fa56325" providerId="AD" clId="Web-{080B2FCE-35C9-4562-8322-E49282CF9362}" dt="2021-11-12T14:26:33.328" v="573"/>
          <ac:spMkLst>
            <pc:docMk/>
            <pc:sldMk cId="1373222207" sldId="257"/>
            <ac:spMk id="20" creationId="{F1F6C2E9-B316-4410-88E5-74F044FC3575}"/>
          </ac:spMkLst>
        </pc:spChg>
        <pc:spChg chg="add">
          <ac:chgData name="Prateek Srivastava" userId="S::prateek_srivastava@thbs.com::56ae2ad7-9a39-4f28-bd10-4d119fa56325" providerId="AD" clId="Web-{080B2FCE-35C9-4562-8322-E49282CF9362}" dt="2021-11-12T14:26:33.328" v="573"/>
          <ac:spMkLst>
            <pc:docMk/>
            <pc:sldMk cId="1373222207" sldId="257"/>
            <ac:spMk id="21" creationId="{83D07262-43A6-451F-9B19-77B943C6399D}"/>
          </ac:spMkLst>
        </pc:spChg>
      </pc:sldChg>
      <pc:sldChg chg="addSp delSp modSp new mod setBg addAnim">
        <pc:chgData name="Prateek Srivastava" userId="S::prateek_srivastava@thbs.com::56ae2ad7-9a39-4f28-bd10-4d119fa56325" providerId="AD" clId="Web-{080B2FCE-35C9-4562-8322-E49282CF9362}" dt="2021-11-12T14:41:04.880" v="1025" actId="20577"/>
        <pc:sldMkLst>
          <pc:docMk/>
          <pc:sldMk cId="1533800700" sldId="258"/>
        </pc:sldMkLst>
        <pc:spChg chg="mod">
          <ac:chgData name="Prateek Srivastava" userId="S::prateek_srivastava@thbs.com::56ae2ad7-9a39-4f28-bd10-4d119fa56325" providerId="AD" clId="Web-{080B2FCE-35C9-4562-8322-E49282CF9362}" dt="2021-11-12T14:32:18.039" v="606"/>
          <ac:spMkLst>
            <pc:docMk/>
            <pc:sldMk cId="1533800700" sldId="258"/>
            <ac:spMk id="2" creationId="{DE95A9BF-BDC4-47A2-A686-94F2D068D799}"/>
          </ac:spMkLst>
        </pc:spChg>
        <pc:spChg chg="del mod">
          <ac:chgData name="Prateek Srivastava" userId="S::prateek_srivastava@thbs.com::56ae2ad7-9a39-4f28-bd10-4d119fa56325" providerId="AD" clId="Web-{080B2FCE-35C9-4562-8322-E49282CF9362}" dt="2021-11-12T14:31:06.741" v="599"/>
          <ac:spMkLst>
            <pc:docMk/>
            <pc:sldMk cId="1533800700" sldId="258"/>
            <ac:spMk id="3" creationId="{14087D05-5BCE-49BF-BD96-B489C3CE72C6}"/>
          </ac:spMkLst>
        </pc:spChg>
        <pc:spChg chg="add mod">
          <ac:chgData name="Prateek Srivastava" userId="S::prateek_srivastava@thbs.com::56ae2ad7-9a39-4f28-bd10-4d119fa56325" providerId="AD" clId="Web-{080B2FCE-35C9-4562-8322-E49282CF9362}" dt="2021-11-12T14:41:04.880" v="1025" actId="20577"/>
          <ac:spMkLst>
            <pc:docMk/>
            <pc:sldMk cId="1533800700" sldId="258"/>
            <ac:spMk id="4" creationId="{AB3D8438-FD94-4844-AA2F-FD754FC951E6}"/>
          </ac:spMkLst>
        </pc:spChg>
        <pc:spChg chg="add del">
          <ac:chgData name="Prateek Srivastava" userId="S::prateek_srivastava@thbs.com::56ae2ad7-9a39-4f28-bd10-4d119fa56325" providerId="AD" clId="Web-{080B2FCE-35C9-4562-8322-E49282CF9362}" dt="2021-11-12T14:32:23.633" v="609"/>
          <ac:spMkLst>
            <pc:docMk/>
            <pc:sldMk cId="1533800700" sldId="258"/>
            <ac:spMk id="5" creationId="{633C939A-CE91-40B7-8E2C-FBB534CE3F94}"/>
          </ac:spMkLst>
        </pc:spChg>
        <pc:spChg chg="add del">
          <ac:chgData name="Prateek Srivastava" userId="S::prateek_srivastava@thbs.com::56ae2ad7-9a39-4f28-bd10-4d119fa56325" providerId="AD" clId="Web-{080B2FCE-35C9-4562-8322-E49282CF9362}" dt="2021-11-12T14:31:06.741" v="599"/>
          <ac:spMkLst>
            <pc:docMk/>
            <pc:sldMk cId="1533800700" sldId="258"/>
            <ac:spMk id="8" creationId="{23BB7E73-E730-42EA-AACE-D1E323EA547E}"/>
          </ac:spMkLst>
        </pc:spChg>
        <pc:spChg chg="add del">
          <ac:chgData name="Prateek Srivastava" userId="S::prateek_srivastava@thbs.com::56ae2ad7-9a39-4f28-bd10-4d119fa56325" providerId="AD" clId="Web-{080B2FCE-35C9-4562-8322-E49282CF9362}" dt="2021-11-12T14:31:06.741" v="599"/>
          <ac:spMkLst>
            <pc:docMk/>
            <pc:sldMk cId="1533800700" sldId="258"/>
            <ac:spMk id="10" creationId="{F1F6C2E9-B316-4410-88E5-74F044FC3575}"/>
          </ac:spMkLst>
        </pc:spChg>
        <pc:spChg chg="add del">
          <ac:chgData name="Prateek Srivastava" userId="S::prateek_srivastava@thbs.com::56ae2ad7-9a39-4f28-bd10-4d119fa56325" providerId="AD" clId="Web-{080B2FCE-35C9-4562-8322-E49282CF9362}" dt="2021-11-12T14:31:06.741" v="599"/>
          <ac:spMkLst>
            <pc:docMk/>
            <pc:sldMk cId="1533800700" sldId="258"/>
            <ac:spMk id="12" creationId="{83D07262-43A6-451F-9B19-77B943C6399D}"/>
          </ac:spMkLst>
        </pc:spChg>
        <pc:spChg chg="add del">
          <ac:chgData name="Prateek Srivastava" userId="S::prateek_srivastava@thbs.com::56ae2ad7-9a39-4f28-bd10-4d119fa56325" providerId="AD" clId="Web-{080B2FCE-35C9-4562-8322-E49282CF9362}" dt="2021-11-12T14:32:18.039" v="606"/>
          <ac:spMkLst>
            <pc:docMk/>
            <pc:sldMk cId="1533800700" sldId="258"/>
            <ac:spMk id="18" creationId="{2D03A0B2-4A2F-D846-A5E6-FB7CB9A031F7}"/>
          </ac:spMkLst>
        </pc:spChg>
        <pc:spChg chg="add del">
          <ac:chgData name="Prateek Srivastava" userId="S::prateek_srivastava@thbs.com::56ae2ad7-9a39-4f28-bd10-4d119fa56325" providerId="AD" clId="Web-{080B2FCE-35C9-4562-8322-E49282CF9362}" dt="2021-11-12T14:32:18.039" v="606"/>
          <ac:spMkLst>
            <pc:docMk/>
            <pc:sldMk cId="1533800700" sldId="258"/>
            <ac:spMk id="20" creationId="{7F573F1D-73A7-FB41-BCAD-FC9AA7DEF4F5}"/>
          </ac:spMkLst>
        </pc:spChg>
        <pc:spChg chg="add del">
          <ac:chgData name="Prateek Srivastava" userId="S::prateek_srivastava@thbs.com::56ae2ad7-9a39-4f28-bd10-4d119fa56325" providerId="AD" clId="Web-{080B2FCE-35C9-4562-8322-E49282CF9362}" dt="2021-11-12T14:32:18.039" v="606"/>
          <ac:spMkLst>
            <pc:docMk/>
            <pc:sldMk cId="1533800700" sldId="258"/>
            <ac:spMk id="22" creationId="{A88F843D-1C1B-C740-AC27-E3238D0F5F47}"/>
          </ac:spMkLst>
        </pc:spChg>
        <pc:spChg chg="add del">
          <ac:chgData name="Prateek Srivastava" userId="S::prateek_srivastava@thbs.com::56ae2ad7-9a39-4f28-bd10-4d119fa56325" providerId="AD" clId="Web-{080B2FCE-35C9-4562-8322-E49282CF9362}" dt="2021-11-12T14:32:18.039" v="606"/>
          <ac:spMkLst>
            <pc:docMk/>
            <pc:sldMk cId="1533800700" sldId="258"/>
            <ac:spMk id="24" creationId="{44037D61-FFBD-0342-90C5-D1AD7C899B44}"/>
          </ac:spMkLst>
        </pc:spChg>
        <pc:spChg chg="add del">
          <ac:chgData name="Prateek Srivastava" userId="S::prateek_srivastava@thbs.com::56ae2ad7-9a39-4f28-bd10-4d119fa56325" providerId="AD" clId="Web-{080B2FCE-35C9-4562-8322-E49282CF9362}" dt="2021-11-12T14:32:18.039" v="606"/>
          <ac:spMkLst>
            <pc:docMk/>
            <pc:sldMk cId="1533800700" sldId="258"/>
            <ac:spMk id="26" creationId="{D5B0F748-7FA7-4DDF-89A3-7F1D8EE1F7C0}"/>
          </ac:spMkLst>
        </pc:spChg>
        <pc:spChg chg="add del">
          <ac:chgData name="Prateek Srivastava" userId="S::prateek_srivastava@thbs.com::56ae2ad7-9a39-4f28-bd10-4d119fa56325" providerId="AD" clId="Web-{080B2FCE-35C9-4562-8322-E49282CF9362}" dt="2021-11-12T14:32:18.039" v="606"/>
          <ac:spMkLst>
            <pc:docMk/>
            <pc:sldMk cId="1533800700" sldId="258"/>
            <ac:spMk id="28" creationId="{1903E872-C07A-4030-B584-D321D40CABB6}"/>
          </ac:spMkLst>
        </pc:spChg>
        <pc:spChg chg="add">
          <ac:chgData name="Prateek Srivastava" userId="S::prateek_srivastava@thbs.com::56ae2ad7-9a39-4f28-bd10-4d119fa56325" providerId="AD" clId="Web-{080B2FCE-35C9-4562-8322-E49282CF9362}" dt="2021-11-12T14:32:18.039" v="606"/>
          <ac:spMkLst>
            <pc:docMk/>
            <pc:sldMk cId="1533800700" sldId="258"/>
            <ac:spMk id="33" creationId="{C868C70C-E5C4-CD47-888C-FCB3373B6D38}"/>
          </ac:spMkLst>
        </pc:spChg>
        <pc:spChg chg="add">
          <ac:chgData name="Prateek Srivastava" userId="S::prateek_srivastava@thbs.com::56ae2ad7-9a39-4f28-bd10-4d119fa56325" providerId="AD" clId="Web-{080B2FCE-35C9-4562-8322-E49282CF9362}" dt="2021-11-12T14:32:18.039" v="606"/>
          <ac:spMkLst>
            <pc:docMk/>
            <pc:sldMk cId="1533800700" sldId="258"/>
            <ac:spMk id="35" creationId="{D8C68F39-5E8A-844C-A8FD-394F253C1E5F}"/>
          </ac:spMkLst>
        </pc:spChg>
        <pc:spChg chg="add">
          <ac:chgData name="Prateek Srivastava" userId="S::prateek_srivastava@thbs.com::56ae2ad7-9a39-4f28-bd10-4d119fa56325" providerId="AD" clId="Web-{080B2FCE-35C9-4562-8322-E49282CF9362}" dt="2021-11-12T14:32:18.039" v="606"/>
          <ac:spMkLst>
            <pc:docMk/>
            <pc:sldMk cId="1533800700" sldId="258"/>
            <ac:spMk id="37" creationId="{BC583CEB-AC2B-2640-94F6-5958E6BC5BAB}"/>
          </ac:spMkLst>
        </pc:spChg>
        <pc:picChg chg="add mod">
          <ac:chgData name="Prateek Srivastava" userId="S::prateek_srivastava@thbs.com::56ae2ad7-9a39-4f28-bd10-4d119fa56325" providerId="AD" clId="Web-{080B2FCE-35C9-4562-8322-E49282CF9362}" dt="2021-11-12T14:32:18.039" v="606"/>
          <ac:picMkLst>
            <pc:docMk/>
            <pc:sldMk cId="1533800700" sldId="258"/>
            <ac:picMk id="14" creationId="{1A06DFCC-E562-424C-9C3A-A110DA43DC8E}"/>
          </ac:picMkLst>
        </pc:picChg>
      </pc:sldChg>
      <pc:sldChg chg="addSp modSp new mod setBg">
        <pc:chgData name="Prateek Srivastava" userId="S::prateek_srivastava@thbs.com::56ae2ad7-9a39-4f28-bd10-4d119fa56325" providerId="AD" clId="Web-{080B2FCE-35C9-4562-8322-E49282CF9362}" dt="2021-11-12T14:44:30.541" v="1146" actId="20577"/>
        <pc:sldMkLst>
          <pc:docMk/>
          <pc:sldMk cId="3125038178" sldId="259"/>
        </pc:sldMkLst>
        <pc:spChg chg="mod">
          <ac:chgData name="Prateek Srivastava" userId="S::prateek_srivastava@thbs.com::56ae2ad7-9a39-4f28-bd10-4d119fa56325" providerId="AD" clId="Web-{080B2FCE-35C9-4562-8322-E49282CF9362}" dt="2021-11-12T14:41:53.834" v="1053"/>
          <ac:spMkLst>
            <pc:docMk/>
            <pc:sldMk cId="3125038178" sldId="259"/>
            <ac:spMk id="2" creationId="{D47F9D79-54A5-4B20-8D03-5B9BE7549DDB}"/>
          </ac:spMkLst>
        </pc:spChg>
        <pc:spChg chg="mod">
          <ac:chgData name="Prateek Srivastava" userId="S::prateek_srivastava@thbs.com::56ae2ad7-9a39-4f28-bd10-4d119fa56325" providerId="AD" clId="Web-{080B2FCE-35C9-4562-8322-E49282CF9362}" dt="2021-11-12T14:44:30.541" v="1146" actId="20577"/>
          <ac:spMkLst>
            <pc:docMk/>
            <pc:sldMk cId="3125038178" sldId="259"/>
            <ac:spMk id="3" creationId="{57F64EBF-9253-43AB-A04E-1054A602FD2A}"/>
          </ac:spMkLst>
        </pc:spChg>
        <pc:spChg chg="add">
          <ac:chgData name="Prateek Srivastava" userId="S::prateek_srivastava@thbs.com::56ae2ad7-9a39-4f28-bd10-4d119fa56325" providerId="AD" clId="Web-{080B2FCE-35C9-4562-8322-E49282CF9362}" dt="2021-11-12T14:41:53.834" v="1053"/>
          <ac:spMkLst>
            <pc:docMk/>
            <pc:sldMk cId="3125038178" sldId="259"/>
            <ac:spMk id="9" creationId="{C868C70C-E5C4-CD47-888C-FCB3373B6D38}"/>
          </ac:spMkLst>
        </pc:spChg>
        <pc:spChg chg="add">
          <ac:chgData name="Prateek Srivastava" userId="S::prateek_srivastava@thbs.com::56ae2ad7-9a39-4f28-bd10-4d119fa56325" providerId="AD" clId="Web-{080B2FCE-35C9-4562-8322-E49282CF9362}" dt="2021-11-12T14:41:53.834" v="1053"/>
          <ac:spMkLst>
            <pc:docMk/>
            <pc:sldMk cId="3125038178" sldId="259"/>
            <ac:spMk id="11" creationId="{D8C68F39-5E8A-844C-A8FD-394F253C1E5F}"/>
          </ac:spMkLst>
        </pc:spChg>
        <pc:spChg chg="add">
          <ac:chgData name="Prateek Srivastava" userId="S::prateek_srivastava@thbs.com::56ae2ad7-9a39-4f28-bd10-4d119fa56325" providerId="AD" clId="Web-{080B2FCE-35C9-4562-8322-E49282CF9362}" dt="2021-11-12T14:41:53.834" v="1053"/>
          <ac:spMkLst>
            <pc:docMk/>
            <pc:sldMk cId="3125038178" sldId="259"/>
            <ac:spMk id="13" creationId="{BC583CEB-AC2B-2640-94F6-5958E6BC5BAB}"/>
          </ac:spMkLst>
        </pc:spChg>
        <pc:picChg chg="add">
          <ac:chgData name="Prateek Srivastava" userId="S::prateek_srivastava@thbs.com::56ae2ad7-9a39-4f28-bd10-4d119fa56325" providerId="AD" clId="Web-{080B2FCE-35C9-4562-8322-E49282CF9362}" dt="2021-11-12T14:41:53.834" v="1053"/>
          <ac:picMkLst>
            <pc:docMk/>
            <pc:sldMk cId="3125038178" sldId="259"/>
            <ac:picMk id="5" creationId="{A1A39DCA-EA91-4A48-873F-95DD1FD85E7F}"/>
          </ac:picMkLst>
        </pc:picChg>
      </pc:sldChg>
      <pc:sldChg chg="addSp delSp modSp new mod setBg">
        <pc:chgData name="Prateek Srivastava" userId="S::prateek_srivastava@thbs.com::56ae2ad7-9a39-4f28-bd10-4d119fa56325" providerId="AD" clId="Web-{080B2FCE-35C9-4562-8322-E49282CF9362}" dt="2021-11-12T14:51:55.160" v="1319" actId="20577"/>
        <pc:sldMkLst>
          <pc:docMk/>
          <pc:sldMk cId="3165631701" sldId="260"/>
        </pc:sldMkLst>
        <pc:spChg chg="mod">
          <ac:chgData name="Prateek Srivastava" userId="S::prateek_srivastava@thbs.com::56ae2ad7-9a39-4f28-bd10-4d119fa56325" providerId="AD" clId="Web-{080B2FCE-35C9-4562-8322-E49282CF9362}" dt="2021-11-12T14:51:18.441" v="1312"/>
          <ac:spMkLst>
            <pc:docMk/>
            <pc:sldMk cId="3165631701" sldId="260"/>
            <ac:spMk id="2" creationId="{4F225D26-3449-4261-9197-28B88F7C9297}"/>
          </ac:spMkLst>
        </pc:spChg>
        <pc:spChg chg="add del mod">
          <ac:chgData name="Prateek Srivastava" userId="S::prateek_srivastava@thbs.com::56ae2ad7-9a39-4f28-bd10-4d119fa56325" providerId="AD" clId="Web-{080B2FCE-35C9-4562-8322-E49282CF9362}" dt="2021-11-12T14:51:55.160" v="1319" actId="20577"/>
          <ac:spMkLst>
            <pc:docMk/>
            <pc:sldMk cId="3165631701" sldId="260"/>
            <ac:spMk id="3" creationId="{F3186488-1A4F-4F9B-85EC-340DE434E4C0}"/>
          </ac:spMkLst>
        </pc:spChg>
        <pc:spChg chg="add del">
          <ac:chgData name="Prateek Srivastava" userId="S::prateek_srivastava@thbs.com::56ae2ad7-9a39-4f28-bd10-4d119fa56325" providerId="AD" clId="Web-{080B2FCE-35C9-4562-8322-E49282CF9362}" dt="2021-11-12T14:47:54.030" v="1199"/>
          <ac:spMkLst>
            <pc:docMk/>
            <pc:sldMk cId="3165631701" sldId="260"/>
            <ac:spMk id="4" creationId="{376EB4F5-01E5-408D-B623-FFE51A87BA2F}"/>
          </ac:spMkLst>
        </pc:spChg>
        <pc:spChg chg="add del">
          <ac:chgData name="Prateek Srivastava" userId="S::prateek_srivastava@thbs.com::56ae2ad7-9a39-4f28-bd10-4d119fa56325" providerId="AD" clId="Web-{080B2FCE-35C9-4562-8322-E49282CF9362}" dt="2021-11-12T14:49:40.735" v="1283"/>
          <ac:spMkLst>
            <pc:docMk/>
            <pc:sldMk cId="3165631701" sldId="260"/>
            <ac:spMk id="9" creationId="{C868C70C-E5C4-CD47-888C-FCB3373B6D38}"/>
          </ac:spMkLst>
        </pc:spChg>
        <pc:spChg chg="add del">
          <ac:chgData name="Prateek Srivastava" userId="S::prateek_srivastava@thbs.com::56ae2ad7-9a39-4f28-bd10-4d119fa56325" providerId="AD" clId="Web-{080B2FCE-35C9-4562-8322-E49282CF9362}" dt="2021-11-12T14:49:40.735" v="1283"/>
          <ac:spMkLst>
            <pc:docMk/>
            <pc:sldMk cId="3165631701" sldId="260"/>
            <ac:spMk id="11" creationId="{D8C68F39-5E8A-844C-A8FD-394F253C1E5F}"/>
          </ac:spMkLst>
        </pc:spChg>
        <pc:spChg chg="add del">
          <ac:chgData name="Prateek Srivastava" userId="S::prateek_srivastava@thbs.com::56ae2ad7-9a39-4f28-bd10-4d119fa56325" providerId="AD" clId="Web-{080B2FCE-35C9-4562-8322-E49282CF9362}" dt="2021-11-12T14:49:40.735" v="1283"/>
          <ac:spMkLst>
            <pc:docMk/>
            <pc:sldMk cId="3165631701" sldId="260"/>
            <ac:spMk id="13" creationId="{BC583CEB-AC2B-2640-94F6-5958E6BC5BAB}"/>
          </ac:spMkLst>
        </pc:spChg>
        <pc:spChg chg="add del">
          <ac:chgData name="Prateek Srivastava" userId="S::prateek_srivastava@thbs.com::56ae2ad7-9a39-4f28-bd10-4d119fa56325" providerId="AD" clId="Web-{080B2FCE-35C9-4562-8322-E49282CF9362}" dt="2021-11-12T14:51:18.441" v="1312"/>
          <ac:spMkLst>
            <pc:docMk/>
            <pc:sldMk cId="3165631701" sldId="260"/>
            <ac:spMk id="18" creationId="{C868C70C-E5C4-CD47-888C-FCB3373B6D38}"/>
          </ac:spMkLst>
        </pc:spChg>
        <pc:spChg chg="add del">
          <ac:chgData name="Prateek Srivastava" userId="S::prateek_srivastava@thbs.com::56ae2ad7-9a39-4f28-bd10-4d119fa56325" providerId="AD" clId="Web-{080B2FCE-35C9-4562-8322-E49282CF9362}" dt="2021-11-12T14:51:18.441" v="1312"/>
          <ac:spMkLst>
            <pc:docMk/>
            <pc:sldMk cId="3165631701" sldId="260"/>
            <ac:spMk id="20" creationId="{D8C68F39-5E8A-844C-A8FD-394F253C1E5F}"/>
          </ac:spMkLst>
        </pc:spChg>
        <pc:spChg chg="add del">
          <ac:chgData name="Prateek Srivastava" userId="S::prateek_srivastava@thbs.com::56ae2ad7-9a39-4f28-bd10-4d119fa56325" providerId="AD" clId="Web-{080B2FCE-35C9-4562-8322-E49282CF9362}" dt="2021-11-12T14:51:18.441" v="1312"/>
          <ac:spMkLst>
            <pc:docMk/>
            <pc:sldMk cId="3165631701" sldId="260"/>
            <ac:spMk id="22" creationId="{BC583CEB-AC2B-2640-94F6-5958E6BC5BAB}"/>
          </ac:spMkLst>
        </pc:spChg>
        <pc:spChg chg="add">
          <ac:chgData name="Prateek Srivastava" userId="S::prateek_srivastava@thbs.com::56ae2ad7-9a39-4f28-bd10-4d119fa56325" providerId="AD" clId="Web-{080B2FCE-35C9-4562-8322-E49282CF9362}" dt="2021-11-12T14:51:18.441" v="1312"/>
          <ac:spMkLst>
            <pc:docMk/>
            <pc:sldMk cId="3165631701" sldId="260"/>
            <ac:spMk id="24" creationId="{C868C70C-E5C4-CD47-888C-FCB3373B6D38}"/>
          </ac:spMkLst>
        </pc:spChg>
        <pc:spChg chg="add">
          <ac:chgData name="Prateek Srivastava" userId="S::prateek_srivastava@thbs.com::56ae2ad7-9a39-4f28-bd10-4d119fa56325" providerId="AD" clId="Web-{080B2FCE-35C9-4562-8322-E49282CF9362}" dt="2021-11-12T14:51:18.441" v="1312"/>
          <ac:spMkLst>
            <pc:docMk/>
            <pc:sldMk cId="3165631701" sldId="260"/>
            <ac:spMk id="25" creationId="{D8C68F39-5E8A-844C-A8FD-394F253C1E5F}"/>
          </ac:spMkLst>
        </pc:spChg>
        <pc:spChg chg="add">
          <ac:chgData name="Prateek Srivastava" userId="S::prateek_srivastava@thbs.com::56ae2ad7-9a39-4f28-bd10-4d119fa56325" providerId="AD" clId="Web-{080B2FCE-35C9-4562-8322-E49282CF9362}" dt="2021-11-12T14:51:18.441" v="1312"/>
          <ac:spMkLst>
            <pc:docMk/>
            <pc:sldMk cId="3165631701" sldId="260"/>
            <ac:spMk id="26" creationId="{BC583CEB-AC2B-2640-94F6-5958E6BC5BAB}"/>
          </ac:spMkLst>
        </pc:spChg>
        <pc:spChg chg="add del">
          <ac:chgData name="Prateek Srivastava" userId="S::prateek_srivastava@thbs.com::56ae2ad7-9a39-4f28-bd10-4d119fa56325" providerId="AD" clId="Web-{080B2FCE-35C9-4562-8322-E49282CF9362}" dt="2021-11-12T14:51:18.425" v="1311"/>
          <ac:spMkLst>
            <pc:docMk/>
            <pc:sldMk cId="3165631701" sldId="260"/>
            <ac:spMk id="27" creationId="{C868C70C-E5C4-CD47-888C-FCB3373B6D38}"/>
          </ac:spMkLst>
        </pc:spChg>
        <pc:spChg chg="add del">
          <ac:chgData name="Prateek Srivastava" userId="S::prateek_srivastava@thbs.com::56ae2ad7-9a39-4f28-bd10-4d119fa56325" providerId="AD" clId="Web-{080B2FCE-35C9-4562-8322-E49282CF9362}" dt="2021-11-12T14:51:18.425" v="1311"/>
          <ac:spMkLst>
            <pc:docMk/>
            <pc:sldMk cId="3165631701" sldId="260"/>
            <ac:spMk id="29" creationId="{F7C9FD24-3092-E04F-925D-C1183BF54C06}"/>
          </ac:spMkLst>
        </pc:spChg>
        <pc:spChg chg="add del">
          <ac:chgData name="Prateek Srivastava" userId="S::prateek_srivastava@thbs.com::56ae2ad7-9a39-4f28-bd10-4d119fa56325" providerId="AD" clId="Web-{080B2FCE-35C9-4562-8322-E49282CF9362}" dt="2021-11-12T14:51:18.425" v="1311"/>
          <ac:spMkLst>
            <pc:docMk/>
            <pc:sldMk cId="3165631701" sldId="260"/>
            <ac:spMk id="31" creationId="{D8C68F39-5E8A-844C-A8FD-394F253C1E5F}"/>
          </ac:spMkLst>
        </pc:spChg>
        <pc:spChg chg="add del">
          <ac:chgData name="Prateek Srivastava" userId="S::prateek_srivastava@thbs.com::56ae2ad7-9a39-4f28-bd10-4d119fa56325" providerId="AD" clId="Web-{080B2FCE-35C9-4562-8322-E49282CF9362}" dt="2021-11-12T14:51:18.425" v="1311"/>
          <ac:spMkLst>
            <pc:docMk/>
            <pc:sldMk cId="3165631701" sldId="260"/>
            <ac:spMk id="33" creationId="{BC583CEB-AC2B-2640-94F6-5958E6BC5BAB}"/>
          </ac:spMkLst>
        </pc:spChg>
        <pc:graphicFrameChg chg="add del">
          <ac:chgData name="Prateek Srivastava" userId="S::prateek_srivastava@thbs.com::56ae2ad7-9a39-4f28-bd10-4d119fa56325" providerId="AD" clId="Web-{080B2FCE-35C9-4562-8322-E49282CF9362}" dt="2021-11-12T14:49:40.735" v="1282"/>
          <ac:graphicFrameMkLst>
            <pc:docMk/>
            <pc:sldMk cId="3165631701" sldId="260"/>
            <ac:graphicFrameMk id="15" creationId="{1D93E26C-95FF-41E8-AB12-DD4ADB7B3F9A}"/>
          </ac:graphicFrameMkLst>
        </pc:graphicFrameChg>
        <pc:picChg chg="add mod ord">
          <ac:chgData name="Prateek Srivastava" userId="S::prateek_srivastava@thbs.com::56ae2ad7-9a39-4f28-bd10-4d119fa56325" providerId="AD" clId="Web-{080B2FCE-35C9-4562-8322-E49282CF9362}" dt="2021-11-12T14:51:18.441" v="1312"/>
          <ac:picMkLst>
            <pc:docMk/>
            <pc:sldMk cId="3165631701" sldId="260"/>
            <ac:picMk id="5" creationId="{921412C7-5F19-4BF4-8C4B-985FEFCC1023}"/>
          </ac:picMkLst>
        </pc:picChg>
      </pc:sldChg>
      <pc:sldChg chg="addSp modSp new mod setBg">
        <pc:chgData name="Prateek Srivastava" userId="S::prateek_srivastava@thbs.com::56ae2ad7-9a39-4f28-bd10-4d119fa56325" providerId="AD" clId="Web-{080B2FCE-35C9-4562-8322-E49282CF9362}" dt="2021-11-12T15:06:01.680" v="1339"/>
        <pc:sldMkLst>
          <pc:docMk/>
          <pc:sldMk cId="1644539786" sldId="261"/>
        </pc:sldMkLst>
        <pc:spChg chg="mod">
          <ac:chgData name="Prateek Srivastava" userId="S::prateek_srivastava@thbs.com::56ae2ad7-9a39-4f28-bd10-4d119fa56325" providerId="AD" clId="Web-{080B2FCE-35C9-4562-8322-E49282CF9362}" dt="2021-11-12T15:06:01.680" v="1339"/>
          <ac:spMkLst>
            <pc:docMk/>
            <pc:sldMk cId="1644539786" sldId="261"/>
            <ac:spMk id="2" creationId="{84B673C4-D84D-46C6-A69E-6B8770ACAD02}"/>
          </ac:spMkLst>
        </pc:spChg>
        <pc:spChg chg="mod">
          <ac:chgData name="Prateek Srivastava" userId="S::prateek_srivastava@thbs.com::56ae2ad7-9a39-4f28-bd10-4d119fa56325" providerId="AD" clId="Web-{080B2FCE-35C9-4562-8322-E49282CF9362}" dt="2021-11-12T15:06:01.680" v="1339"/>
          <ac:spMkLst>
            <pc:docMk/>
            <pc:sldMk cId="1644539786" sldId="261"/>
            <ac:spMk id="3" creationId="{E56D3E03-E1DE-42ED-AC36-0A6C86F31E35}"/>
          </ac:spMkLst>
        </pc:spChg>
        <pc:spChg chg="add">
          <ac:chgData name="Prateek Srivastava" userId="S::prateek_srivastava@thbs.com::56ae2ad7-9a39-4f28-bd10-4d119fa56325" providerId="AD" clId="Web-{080B2FCE-35C9-4562-8322-E49282CF9362}" dt="2021-11-12T15:06:01.680" v="1339"/>
          <ac:spMkLst>
            <pc:docMk/>
            <pc:sldMk cId="1644539786" sldId="261"/>
            <ac:spMk id="9" creationId="{C868C70C-E5C4-CD47-888C-FCB3373B6D38}"/>
          </ac:spMkLst>
        </pc:spChg>
        <pc:spChg chg="add">
          <ac:chgData name="Prateek Srivastava" userId="S::prateek_srivastava@thbs.com::56ae2ad7-9a39-4f28-bd10-4d119fa56325" providerId="AD" clId="Web-{080B2FCE-35C9-4562-8322-E49282CF9362}" dt="2021-11-12T15:06:01.680" v="1339"/>
          <ac:spMkLst>
            <pc:docMk/>
            <pc:sldMk cId="1644539786" sldId="261"/>
            <ac:spMk id="11" creationId="{D8C68F39-5E8A-844C-A8FD-394F253C1E5F}"/>
          </ac:spMkLst>
        </pc:spChg>
        <pc:spChg chg="add">
          <ac:chgData name="Prateek Srivastava" userId="S::prateek_srivastava@thbs.com::56ae2ad7-9a39-4f28-bd10-4d119fa56325" providerId="AD" clId="Web-{080B2FCE-35C9-4562-8322-E49282CF9362}" dt="2021-11-12T15:06:01.680" v="1339"/>
          <ac:spMkLst>
            <pc:docMk/>
            <pc:sldMk cId="1644539786" sldId="261"/>
            <ac:spMk id="13" creationId="{BC583CEB-AC2B-2640-94F6-5958E6BC5BAB}"/>
          </ac:spMkLst>
        </pc:spChg>
        <pc:picChg chg="add">
          <ac:chgData name="Prateek Srivastava" userId="S::prateek_srivastava@thbs.com::56ae2ad7-9a39-4f28-bd10-4d119fa56325" providerId="AD" clId="Web-{080B2FCE-35C9-4562-8322-E49282CF9362}" dt="2021-11-12T15:06:01.680" v="1339"/>
          <ac:picMkLst>
            <pc:docMk/>
            <pc:sldMk cId="1644539786" sldId="261"/>
            <ac:picMk id="5" creationId="{FCAB13FA-BC51-4AD4-8892-DC3226B6CEFA}"/>
          </ac:picMkLst>
        </pc:picChg>
      </pc:sldChg>
      <pc:sldChg chg="modSp new">
        <pc:chgData name="Prateek Srivastava" userId="S::prateek_srivastava@thbs.com::56ae2ad7-9a39-4f28-bd10-4d119fa56325" providerId="AD" clId="Web-{080B2FCE-35C9-4562-8322-E49282CF9362}" dt="2021-11-12T15:06:25.196" v="1356" actId="20577"/>
        <pc:sldMkLst>
          <pc:docMk/>
          <pc:sldMk cId="2721948635" sldId="262"/>
        </pc:sldMkLst>
        <pc:spChg chg="mod">
          <ac:chgData name="Prateek Srivastava" userId="S::prateek_srivastava@thbs.com::56ae2ad7-9a39-4f28-bd10-4d119fa56325" providerId="AD" clId="Web-{080B2FCE-35C9-4562-8322-E49282CF9362}" dt="2021-11-12T15:06:25.196" v="1356" actId="20577"/>
          <ac:spMkLst>
            <pc:docMk/>
            <pc:sldMk cId="2721948635" sldId="262"/>
            <ac:spMk id="2" creationId="{0BDFA9AE-34EE-4092-AD9F-962329883583}"/>
          </ac:spMkLst>
        </pc:spChg>
      </pc:sldChg>
      <pc:sldChg chg="modSp new">
        <pc:chgData name="Prateek Srivastava" userId="S::prateek_srivastava@thbs.com::56ae2ad7-9a39-4f28-bd10-4d119fa56325" providerId="AD" clId="Web-{080B2FCE-35C9-4562-8322-E49282CF9362}" dt="2021-11-12T15:06:58.369" v="1363" actId="20577"/>
        <pc:sldMkLst>
          <pc:docMk/>
          <pc:sldMk cId="423009700" sldId="263"/>
        </pc:sldMkLst>
        <pc:spChg chg="mod">
          <ac:chgData name="Prateek Srivastava" userId="S::prateek_srivastava@thbs.com::56ae2ad7-9a39-4f28-bd10-4d119fa56325" providerId="AD" clId="Web-{080B2FCE-35C9-4562-8322-E49282CF9362}" dt="2021-11-12T15:06:58.369" v="1363" actId="20577"/>
          <ac:spMkLst>
            <pc:docMk/>
            <pc:sldMk cId="423009700" sldId="263"/>
            <ac:spMk id="2" creationId="{FC08A0E6-333B-4769-9EFC-09AD15922D82}"/>
          </ac:spMkLst>
        </pc:spChg>
      </pc:sldChg>
      <pc:sldChg chg="modSp new ord">
        <pc:chgData name="Prateek Srivastava" userId="S::prateek_srivastava@thbs.com::56ae2ad7-9a39-4f28-bd10-4d119fa56325" providerId="AD" clId="Web-{080B2FCE-35C9-4562-8322-E49282CF9362}" dt="2021-11-12T15:08:26.230" v="1388"/>
        <pc:sldMkLst>
          <pc:docMk/>
          <pc:sldMk cId="610731853" sldId="264"/>
        </pc:sldMkLst>
        <pc:spChg chg="mod">
          <ac:chgData name="Prateek Srivastava" userId="S::prateek_srivastava@thbs.com::56ae2ad7-9a39-4f28-bd10-4d119fa56325" providerId="AD" clId="Web-{080B2FCE-35C9-4562-8322-E49282CF9362}" dt="2021-11-12T15:08:15.668" v="1384" actId="20577"/>
          <ac:spMkLst>
            <pc:docMk/>
            <pc:sldMk cId="610731853" sldId="264"/>
            <ac:spMk id="2" creationId="{C1D65150-76A7-4C5A-AE13-89DB2F34DEAB}"/>
          </ac:spMkLst>
        </pc:spChg>
      </pc:sldChg>
      <pc:sldChg chg="modSp new">
        <pc:chgData name="Prateek Srivastava" userId="S::prateek_srivastava@thbs.com::56ae2ad7-9a39-4f28-bd10-4d119fa56325" providerId="AD" clId="Web-{080B2FCE-35C9-4562-8322-E49282CF9362}" dt="2021-11-12T15:09:39.529" v="1400" actId="20577"/>
        <pc:sldMkLst>
          <pc:docMk/>
          <pc:sldMk cId="3607023941" sldId="265"/>
        </pc:sldMkLst>
        <pc:spChg chg="mod">
          <ac:chgData name="Prateek Srivastava" userId="S::prateek_srivastava@thbs.com::56ae2ad7-9a39-4f28-bd10-4d119fa56325" providerId="AD" clId="Web-{080B2FCE-35C9-4562-8322-E49282CF9362}" dt="2021-11-12T15:09:39.529" v="1400" actId="20577"/>
          <ac:spMkLst>
            <pc:docMk/>
            <pc:sldMk cId="3607023941" sldId="265"/>
            <ac:spMk id="2" creationId="{46F36ED5-611A-406F-A8D2-DEF2E3FA02A1}"/>
          </ac:spMkLst>
        </pc:spChg>
      </pc:sldChg>
      <pc:sldMasterChg chg="add del addSldLayout delSldLayout">
        <pc:chgData name="Prateek Srivastava" userId="S::prateek_srivastava@thbs.com::56ae2ad7-9a39-4f28-bd10-4d119fa56325" providerId="AD" clId="Web-{080B2FCE-35C9-4562-8322-E49282CF9362}" dt="2021-11-12T14:07:57.552" v="34"/>
        <pc:sldMasterMkLst>
          <pc:docMk/>
          <pc:sldMasterMk cId="2460954070" sldId="2147483660"/>
        </pc:sldMasterMkLst>
        <pc:sldLayoutChg chg="add del">
          <pc:chgData name="Prateek Srivastava" userId="S::prateek_srivastava@thbs.com::56ae2ad7-9a39-4f28-bd10-4d119fa56325" providerId="AD" clId="Web-{080B2FCE-35C9-4562-8322-E49282CF9362}" dt="2021-11-12T14:07:57.552" v="34"/>
          <pc:sldLayoutMkLst>
            <pc:docMk/>
            <pc:sldMasterMk cId="2460954070" sldId="2147483660"/>
            <pc:sldLayoutMk cId="2385387890" sldId="2147483661"/>
          </pc:sldLayoutMkLst>
        </pc:sldLayoutChg>
        <pc:sldLayoutChg chg="add del">
          <pc:chgData name="Prateek Srivastava" userId="S::prateek_srivastava@thbs.com::56ae2ad7-9a39-4f28-bd10-4d119fa56325" providerId="AD" clId="Web-{080B2FCE-35C9-4562-8322-E49282CF9362}" dt="2021-11-12T14:07:57.552" v="34"/>
          <pc:sldLayoutMkLst>
            <pc:docMk/>
            <pc:sldMasterMk cId="2460954070" sldId="2147483660"/>
            <pc:sldLayoutMk cId="949138452" sldId="2147483662"/>
          </pc:sldLayoutMkLst>
        </pc:sldLayoutChg>
        <pc:sldLayoutChg chg="add del">
          <pc:chgData name="Prateek Srivastava" userId="S::prateek_srivastava@thbs.com::56ae2ad7-9a39-4f28-bd10-4d119fa56325" providerId="AD" clId="Web-{080B2FCE-35C9-4562-8322-E49282CF9362}" dt="2021-11-12T14:07:57.552" v="34"/>
          <pc:sldLayoutMkLst>
            <pc:docMk/>
            <pc:sldMasterMk cId="2460954070" sldId="2147483660"/>
            <pc:sldLayoutMk cId="2591524520" sldId="2147483663"/>
          </pc:sldLayoutMkLst>
        </pc:sldLayoutChg>
        <pc:sldLayoutChg chg="add del">
          <pc:chgData name="Prateek Srivastava" userId="S::prateek_srivastava@thbs.com::56ae2ad7-9a39-4f28-bd10-4d119fa56325" providerId="AD" clId="Web-{080B2FCE-35C9-4562-8322-E49282CF9362}" dt="2021-11-12T14:07:57.552" v="34"/>
          <pc:sldLayoutMkLst>
            <pc:docMk/>
            <pc:sldMasterMk cId="2460954070" sldId="2147483660"/>
            <pc:sldLayoutMk cId="1203092039" sldId="2147483664"/>
          </pc:sldLayoutMkLst>
        </pc:sldLayoutChg>
        <pc:sldLayoutChg chg="add del">
          <pc:chgData name="Prateek Srivastava" userId="S::prateek_srivastava@thbs.com::56ae2ad7-9a39-4f28-bd10-4d119fa56325" providerId="AD" clId="Web-{080B2FCE-35C9-4562-8322-E49282CF9362}" dt="2021-11-12T14:07:57.552" v="34"/>
          <pc:sldLayoutMkLst>
            <pc:docMk/>
            <pc:sldMasterMk cId="2460954070" sldId="2147483660"/>
            <pc:sldLayoutMk cId="3733172339" sldId="2147483665"/>
          </pc:sldLayoutMkLst>
        </pc:sldLayoutChg>
        <pc:sldLayoutChg chg="add del">
          <pc:chgData name="Prateek Srivastava" userId="S::prateek_srivastava@thbs.com::56ae2ad7-9a39-4f28-bd10-4d119fa56325" providerId="AD" clId="Web-{080B2FCE-35C9-4562-8322-E49282CF9362}" dt="2021-11-12T14:07:57.552" v="34"/>
          <pc:sldLayoutMkLst>
            <pc:docMk/>
            <pc:sldMasterMk cId="2460954070" sldId="2147483660"/>
            <pc:sldLayoutMk cId="3210312558" sldId="2147483666"/>
          </pc:sldLayoutMkLst>
        </pc:sldLayoutChg>
        <pc:sldLayoutChg chg="add del">
          <pc:chgData name="Prateek Srivastava" userId="S::prateek_srivastava@thbs.com::56ae2ad7-9a39-4f28-bd10-4d119fa56325" providerId="AD" clId="Web-{080B2FCE-35C9-4562-8322-E49282CF9362}" dt="2021-11-12T14:07:57.552" v="34"/>
          <pc:sldLayoutMkLst>
            <pc:docMk/>
            <pc:sldMasterMk cId="2460954070" sldId="2147483660"/>
            <pc:sldLayoutMk cId="3146388984" sldId="2147483667"/>
          </pc:sldLayoutMkLst>
        </pc:sldLayoutChg>
        <pc:sldLayoutChg chg="add del">
          <pc:chgData name="Prateek Srivastava" userId="S::prateek_srivastava@thbs.com::56ae2ad7-9a39-4f28-bd10-4d119fa56325" providerId="AD" clId="Web-{080B2FCE-35C9-4562-8322-E49282CF9362}" dt="2021-11-12T14:07:57.552" v="34"/>
          <pc:sldLayoutMkLst>
            <pc:docMk/>
            <pc:sldMasterMk cId="2460954070" sldId="2147483660"/>
            <pc:sldLayoutMk cId="3171841454" sldId="2147483668"/>
          </pc:sldLayoutMkLst>
        </pc:sldLayoutChg>
        <pc:sldLayoutChg chg="add del">
          <pc:chgData name="Prateek Srivastava" userId="S::prateek_srivastava@thbs.com::56ae2ad7-9a39-4f28-bd10-4d119fa56325" providerId="AD" clId="Web-{080B2FCE-35C9-4562-8322-E49282CF9362}" dt="2021-11-12T14:07:57.552" v="34"/>
          <pc:sldLayoutMkLst>
            <pc:docMk/>
            <pc:sldMasterMk cId="2460954070" sldId="2147483660"/>
            <pc:sldLayoutMk cId="1718958274" sldId="2147483669"/>
          </pc:sldLayoutMkLst>
        </pc:sldLayoutChg>
        <pc:sldLayoutChg chg="add del">
          <pc:chgData name="Prateek Srivastava" userId="S::prateek_srivastava@thbs.com::56ae2ad7-9a39-4f28-bd10-4d119fa56325" providerId="AD" clId="Web-{080B2FCE-35C9-4562-8322-E49282CF9362}" dt="2021-11-12T14:07:57.552" v="34"/>
          <pc:sldLayoutMkLst>
            <pc:docMk/>
            <pc:sldMasterMk cId="2460954070" sldId="2147483660"/>
            <pc:sldLayoutMk cId="2202905451" sldId="2147483670"/>
          </pc:sldLayoutMkLst>
        </pc:sldLayoutChg>
        <pc:sldLayoutChg chg="add del">
          <pc:chgData name="Prateek Srivastava" userId="S::prateek_srivastava@thbs.com::56ae2ad7-9a39-4f28-bd10-4d119fa56325" providerId="AD" clId="Web-{080B2FCE-35C9-4562-8322-E49282CF9362}" dt="2021-11-12T14:07:57.552" v="34"/>
          <pc:sldLayoutMkLst>
            <pc:docMk/>
            <pc:sldMasterMk cId="2460954070" sldId="2147483660"/>
            <pc:sldLayoutMk cId="3479445657" sldId="2147483671"/>
          </pc:sldLayoutMkLst>
        </pc:sldLayoutChg>
      </pc:sldMasterChg>
      <pc:sldMasterChg chg="add del replId addSldLayout delSldLayout">
        <pc:chgData name="Prateek Srivastava" userId="S::prateek_srivastava@thbs.com::56ae2ad7-9a39-4f28-bd10-4d119fa56325" providerId="AD" clId="Web-{080B2FCE-35C9-4562-8322-E49282CF9362}" dt="2021-11-12T14:07:57.489" v="33"/>
        <pc:sldMasterMkLst>
          <pc:docMk/>
          <pc:sldMasterMk cId="1260155224" sldId="2147483672"/>
        </pc:sldMasterMkLst>
        <pc:sldLayoutChg chg="add del">
          <pc:chgData name="Prateek Srivastava" userId="S::prateek_srivastava@thbs.com::56ae2ad7-9a39-4f28-bd10-4d119fa56325" providerId="AD" clId="Web-{080B2FCE-35C9-4562-8322-E49282CF9362}" dt="2021-11-12T14:07:57.489" v="33"/>
          <pc:sldLayoutMkLst>
            <pc:docMk/>
            <pc:sldMasterMk cId="1260155224" sldId="2147483672"/>
            <pc:sldLayoutMk cId="182483725" sldId="2147483673"/>
          </pc:sldLayoutMkLst>
        </pc:sldLayoutChg>
        <pc:sldLayoutChg chg="add del replId">
          <pc:chgData name="Prateek Srivastava" userId="S::prateek_srivastava@thbs.com::56ae2ad7-9a39-4f28-bd10-4d119fa56325" providerId="AD" clId="Web-{080B2FCE-35C9-4562-8322-E49282CF9362}" dt="2021-11-12T14:07:57.489" v="33"/>
          <pc:sldLayoutMkLst>
            <pc:docMk/>
            <pc:sldMasterMk cId="1260155224" sldId="2147483672"/>
            <pc:sldLayoutMk cId="3190804904" sldId="2147483674"/>
          </pc:sldLayoutMkLst>
        </pc:sldLayoutChg>
        <pc:sldLayoutChg chg="add del replId">
          <pc:chgData name="Prateek Srivastava" userId="S::prateek_srivastava@thbs.com::56ae2ad7-9a39-4f28-bd10-4d119fa56325" providerId="AD" clId="Web-{080B2FCE-35C9-4562-8322-E49282CF9362}" dt="2021-11-12T14:07:57.489" v="33"/>
          <pc:sldLayoutMkLst>
            <pc:docMk/>
            <pc:sldMasterMk cId="1260155224" sldId="2147483672"/>
            <pc:sldLayoutMk cId="54855230" sldId="2147483675"/>
          </pc:sldLayoutMkLst>
        </pc:sldLayoutChg>
        <pc:sldLayoutChg chg="add del replId">
          <pc:chgData name="Prateek Srivastava" userId="S::prateek_srivastava@thbs.com::56ae2ad7-9a39-4f28-bd10-4d119fa56325" providerId="AD" clId="Web-{080B2FCE-35C9-4562-8322-E49282CF9362}" dt="2021-11-12T14:07:57.489" v="33"/>
          <pc:sldLayoutMkLst>
            <pc:docMk/>
            <pc:sldMasterMk cId="1260155224" sldId="2147483672"/>
            <pc:sldLayoutMk cId="3189169720" sldId="2147483676"/>
          </pc:sldLayoutMkLst>
        </pc:sldLayoutChg>
        <pc:sldLayoutChg chg="add del replId">
          <pc:chgData name="Prateek Srivastava" userId="S::prateek_srivastava@thbs.com::56ae2ad7-9a39-4f28-bd10-4d119fa56325" providerId="AD" clId="Web-{080B2FCE-35C9-4562-8322-E49282CF9362}" dt="2021-11-12T14:07:57.489" v="33"/>
          <pc:sldLayoutMkLst>
            <pc:docMk/>
            <pc:sldMasterMk cId="1260155224" sldId="2147483672"/>
            <pc:sldLayoutMk cId="2665459010" sldId="2147483677"/>
          </pc:sldLayoutMkLst>
        </pc:sldLayoutChg>
        <pc:sldLayoutChg chg="add del replId">
          <pc:chgData name="Prateek Srivastava" userId="S::prateek_srivastava@thbs.com::56ae2ad7-9a39-4f28-bd10-4d119fa56325" providerId="AD" clId="Web-{080B2FCE-35C9-4562-8322-E49282CF9362}" dt="2021-11-12T14:07:57.489" v="33"/>
          <pc:sldLayoutMkLst>
            <pc:docMk/>
            <pc:sldMasterMk cId="1260155224" sldId="2147483672"/>
            <pc:sldLayoutMk cId="3394431383" sldId="2147483678"/>
          </pc:sldLayoutMkLst>
        </pc:sldLayoutChg>
        <pc:sldLayoutChg chg="add del replId">
          <pc:chgData name="Prateek Srivastava" userId="S::prateek_srivastava@thbs.com::56ae2ad7-9a39-4f28-bd10-4d119fa56325" providerId="AD" clId="Web-{080B2FCE-35C9-4562-8322-E49282CF9362}" dt="2021-11-12T14:07:57.489" v="33"/>
          <pc:sldLayoutMkLst>
            <pc:docMk/>
            <pc:sldMasterMk cId="1260155224" sldId="2147483672"/>
            <pc:sldLayoutMk cId="1365196914" sldId="2147483679"/>
          </pc:sldLayoutMkLst>
        </pc:sldLayoutChg>
        <pc:sldLayoutChg chg="add del replId">
          <pc:chgData name="Prateek Srivastava" userId="S::prateek_srivastava@thbs.com::56ae2ad7-9a39-4f28-bd10-4d119fa56325" providerId="AD" clId="Web-{080B2FCE-35C9-4562-8322-E49282CF9362}" dt="2021-11-12T14:07:57.489" v="33"/>
          <pc:sldLayoutMkLst>
            <pc:docMk/>
            <pc:sldMasterMk cId="1260155224" sldId="2147483672"/>
            <pc:sldLayoutMk cId="4016722244" sldId="2147483680"/>
          </pc:sldLayoutMkLst>
        </pc:sldLayoutChg>
        <pc:sldLayoutChg chg="add del replId">
          <pc:chgData name="Prateek Srivastava" userId="S::prateek_srivastava@thbs.com::56ae2ad7-9a39-4f28-bd10-4d119fa56325" providerId="AD" clId="Web-{080B2FCE-35C9-4562-8322-E49282CF9362}" dt="2021-11-12T14:07:57.489" v="33"/>
          <pc:sldLayoutMkLst>
            <pc:docMk/>
            <pc:sldMasterMk cId="1260155224" sldId="2147483672"/>
            <pc:sldLayoutMk cId="2446693525" sldId="2147483681"/>
          </pc:sldLayoutMkLst>
        </pc:sldLayoutChg>
        <pc:sldLayoutChg chg="add del replId">
          <pc:chgData name="Prateek Srivastava" userId="S::prateek_srivastava@thbs.com::56ae2ad7-9a39-4f28-bd10-4d119fa56325" providerId="AD" clId="Web-{080B2FCE-35C9-4562-8322-E49282CF9362}" dt="2021-11-12T14:07:57.489" v="33"/>
          <pc:sldLayoutMkLst>
            <pc:docMk/>
            <pc:sldMasterMk cId="1260155224" sldId="2147483672"/>
            <pc:sldLayoutMk cId="3631021726" sldId="2147483682"/>
          </pc:sldLayoutMkLst>
        </pc:sldLayoutChg>
        <pc:sldLayoutChg chg="add del replId">
          <pc:chgData name="Prateek Srivastava" userId="S::prateek_srivastava@thbs.com::56ae2ad7-9a39-4f28-bd10-4d119fa56325" providerId="AD" clId="Web-{080B2FCE-35C9-4562-8322-E49282CF9362}" dt="2021-11-12T14:07:57.489" v="33"/>
          <pc:sldLayoutMkLst>
            <pc:docMk/>
            <pc:sldMasterMk cId="1260155224" sldId="2147483672"/>
            <pc:sldLayoutMk cId="1161256666" sldId="2147483683"/>
          </pc:sldLayoutMkLst>
        </pc:sldLayoutChg>
      </pc:sldMasterChg>
      <pc:sldMasterChg chg="add del addSldLayout delSldLayout">
        <pc:chgData name="Prateek Srivastava" userId="S::prateek_srivastava@thbs.com::56ae2ad7-9a39-4f28-bd10-4d119fa56325" providerId="AD" clId="Web-{080B2FCE-35C9-4562-8322-E49282CF9362}" dt="2021-11-12T14:08:33.521" v="43"/>
        <pc:sldMasterMkLst>
          <pc:docMk/>
          <pc:sldMasterMk cId="169988989" sldId="2147483737"/>
        </pc:sldMasterMkLst>
        <pc:sldLayoutChg chg="add del">
          <pc:chgData name="Prateek Srivastava" userId="S::prateek_srivastava@thbs.com::56ae2ad7-9a39-4f28-bd10-4d119fa56325" providerId="AD" clId="Web-{080B2FCE-35C9-4562-8322-E49282CF9362}" dt="2021-11-12T14:08:33.521" v="43"/>
          <pc:sldLayoutMkLst>
            <pc:docMk/>
            <pc:sldMasterMk cId="169988989" sldId="2147483737"/>
            <pc:sldLayoutMk cId="3274972435" sldId="2147483726"/>
          </pc:sldLayoutMkLst>
        </pc:sldLayoutChg>
        <pc:sldLayoutChg chg="add del">
          <pc:chgData name="Prateek Srivastava" userId="S::prateek_srivastava@thbs.com::56ae2ad7-9a39-4f28-bd10-4d119fa56325" providerId="AD" clId="Web-{080B2FCE-35C9-4562-8322-E49282CF9362}" dt="2021-11-12T14:08:33.521" v="43"/>
          <pc:sldLayoutMkLst>
            <pc:docMk/>
            <pc:sldMasterMk cId="169988989" sldId="2147483737"/>
            <pc:sldLayoutMk cId="1627350255" sldId="2147483727"/>
          </pc:sldLayoutMkLst>
        </pc:sldLayoutChg>
        <pc:sldLayoutChg chg="add del">
          <pc:chgData name="Prateek Srivastava" userId="S::prateek_srivastava@thbs.com::56ae2ad7-9a39-4f28-bd10-4d119fa56325" providerId="AD" clId="Web-{080B2FCE-35C9-4562-8322-E49282CF9362}" dt="2021-11-12T14:08:33.521" v="43"/>
          <pc:sldLayoutMkLst>
            <pc:docMk/>
            <pc:sldMasterMk cId="169988989" sldId="2147483737"/>
            <pc:sldLayoutMk cId="2725159413" sldId="2147483728"/>
          </pc:sldLayoutMkLst>
        </pc:sldLayoutChg>
        <pc:sldLayoutChg chg="add del">
          <pc:chgData name="Prateek Srivastava" userId="S::prateek_srivastava@thbs.com::56ae2ad7-9a39-4f28-bd10-4d119fa56325" providerId="AD" clId="Web-{080B2FCE-35C9-4562-8322-E49282CF9362}" dt="2021-11-12T14:08:33.521" v="43"/>
          <pc:sldLayoutMkLst>
            <pc:docMk/>
            <pc:sldMasterMk cId="169988989" sldId="2147483737"/>
            <pc:sldLayoutMk cId="603458031" sldId="2147483729"/>
          </pc:sldLayoutMkLst>
        </pc:sldLayoutChg>
        <pc:sldLayoutChg chg="add del">
          <pc:chgData name="Prateek Srivastava" userId="S::prateek_srivastava@thbs.com::56ae2ad7-9a39-4f28-bd10-4d119fa56325" providerId="AD" clId="Web-{080B2FCE-35C9-4562-8322-E49282CF9362}" dt="2021-11-12T14:08:33.521" v="43"/>
          <pc:sldLayoutMkLst>
            <pc:docMk/>
            <pc:sldMasterMk cId="169988989" sldId="2147483737"/>
            <pc:sldLayoutMk cId="2529034725" sldId="2147483730"/>
          </pc:sldLayoutMkLst>
        </pc:sldLayoutChg>
        <pc:sldLayoutChg chg="add del">
          <pc:chgData name="Prateek Srivastava" userId="S::prateek_srivastava@thbs.com::56ae2ad7-9a39-4f28-bd10-4d119fa56325" providerId="AD" clId="Web-{080B2FCE-35C9-4562-8322-E49282CF9362}" dt="2021-11-12T14:08:33.521" v="43"/>
          <pc:sldLayoutMkLst>
            <pc:docMk/>
            <pc:sldMasterMk cId="169988989" sldId="2147483737"/>
            <pc:sldLayoutMk cId="278243177" sldId="2147483731"/>
          </pc:sldLayoutMkLst>
        </pc:sldLayoutChg>
        <pc:sldLayoutChg chg="add del">
          <pc:chgData name="Prateek Srivastava" userId="S::prateek_srivastava@thbs.com::56ae2ad7-9a39-4f28-bd10-4d119fa56325" providerId="AD" clId="Web-{080B2FCE-35C9-4562-8322-E49282CF9362}" dt="2021-11-12T14:08:33.521" v="43"/>
          <pc:sldLayoutMkLst>
            <pc:docMk/>
            <pc:sldMasterMk cId="169988989" sldId="2147483737"/>
            <pc:sldLayoutMk cId="1655046738" sldId="2147483732"/>
          </pc:sldLayoutMkLst>
        </pc:sldLayoutChg>
        <pc:sldLayoutChg chg="add del">
          <pc:chgData name="Prateek Srivastava" userId="S::prateek_srivastava@thbs.com::56ae2ad7-9a39-4f28-bd10-4d119fa56325" providerId="AD" clId="Web-{080B2FCE-35C9-4562-8322-E49282CF9362}" dt="2021-11-12T14:08:33.521" v="43"/>
          <pc:sldLayoutMkLst>
            <pc:docMk/>
            <pc:sldMasterMk cId="169988989" sldId="2147483737"/>
            <pc:sldLayoutMk cId="1666079191" sldId="2147483733"/>
          </pc:sldLayoutMkLst>
        </pc:sldLayoutChg>
        <pc:sldLayoutChg chg="add del">
          <pc:chgData name="Prateek Srivastava" userId="S::prateek_srivastava@thbs.com::56ae2ad7-9a39-4f28-bd10-4d119fa56325" providerId="AD" clId="Web-{080B2FCE-35C9-4562-8322-E49282CF9362}" dt="2021-11-12T14:08:33.521" v="43"/>
          <pc:sldLayoutMkLst>
            <pc:docMk/>
            <pc:sldMasterMk cId="169988989" sldId="2147483737"/>
            <pc:sldLayoutMk cId="2416269657" sldId="2147483734"/>
          </pc:sldLayoutMkLst>
        </pc:sldLayoutChg>
        <pc:sldLayoutChg chg="add del">
          <pc:chgData name="Prateek Srivastava" userId="S::prateek_srivastava@thbs.com::56ae2ad7-9a39-4f28-bd10-4d119fa56325" providerId="AD" clId="Web-{080B2FCE-35C9-4562-8322-E49282CF9362}" dt="2021-11-12T14:08:33.521" v="43"/>
          <pc:sldLayoutMkLst>
            <pc:docMk/>
            <pc:sldMasterMk cId="169988989" sldId="2147483737"/>
            <pc:sldLayoutMk cId="247967851" sldId="2147483735"/>
          </pc:sldLayoutMkLst>
        </pc:sldLayoutChg>
        <pc:sldLayoutChg chg="add del">
          <pc:chgData name="Prateek Srivastava" userId="S::prateek_srivastava@thbs.com::56ae2ad7-9a39-4f28-bd10-4d119fa56325" providerId="AD" clId="Web-{080B2FCE-35C9-4562-8322-E49282CF9362}" dt="2021-11-12T14:08:33.521" v="43"/>
          <pc:sldLayoutMkLst>
            <pc:docMk/>
            <pc:sldMasterMk cId="169988989" sldId="2147483737"/>
            <pc:sldLayoutMk cId="1752793488" sldId="2147483736"/>
          </pc:sldLayoutMkLst>
        </pc:sldLayoutChg>
      </pc:sldMasterChg>
      <pc:sldMasterChg chg="add del addSldLayout delSldLayout">
        <pc:chgData name="Prateek Srivastava" userId="S::prateek_srivastava@thbs.com::56ae2ad7-9a39-4f28-bd10-4d119fa56325" providerId="AD" clId="Web-{080B2FCE-35C9-4562-8322-E49282CF9362}" dt="2021-11-12T14:08:33.475" v="42"/>
        <pc:sldMasterMkLst>
          <pc:docMk/>
          <pc:sldMasterMk cId="663774810" sldId="2147483738"/>
        </pc:sldMasterMkLst>
        <pc:sldLayoutChg chg="add del">
          <pc:chgData name="Prateek Srivastava" userId="S::prateek_srivastava@thbs.com::56ae2ad7-9a39-4f28-bd10-4d119fa56325" providerId="AD" clId="Web-{080B2FCE-35C9-4562-8322-E49282CF9362}" dt="2021-11-12T14:08:33.475" v="42"/>
          <pc:sldLayoutMkLst>
            <pc:docMk/>
            <pc:sldMasterMk cId="663774810" sldId="2147483738"/>
            <pc:sldLayoutMk cId="1537169051" sldId="2147483739"/>
          </pc:sldLayoutMkLst>
        </pc:sldLayoutChg>
        <pc:sldLayoutChg chg="add del">
          <pc:chgData name="Prateek Srivastava" userId="S::prateek_srivastava@thbs.com::56ae2ad7-9a39-4f28-bd10-4d119fa56325" providerId="AD" clId="Web-{080B2FCE-35C9-4562-8322-E49282CF9362}" dt="2021-11-12T14:08:33.475" v="42"/>
          <pc:sldLayoutMkLst>
            <pc:docMk/>
            <pc:sldMasterMk cId="663774810" sldId="2147483738"/>
            <pc:sldLayoutMk cId="3842987828" sldId="2147483740"/>
          </pc:sldLayoutMkLst>
        </pc:sldLayoutChg>
        <pc:sldLayoutChg chg="add del">
          <pc:chgData name="Prateek Srivastava" userId="S::prateek_srivastava@thbs.com::56ae2ad7-9a39-4f28-bd10-4d119fa56325" providerId="AD" clId="Web-{080B2FCE-35C9-4562-8322-E49282CF9362}" dt="2021-11-12T14:08:33.475" v="42"/>
          <pc:sldLayoutMkLst>
            <pc:docMk/>
            <pc:sldMasterMk cId="663774810" sldId="2147483738"/>
            <pc:sldLayoutMk cId="28235572" sldId="2147483741"/>
          </pc:sldLayoutMkLst>
        </pc:sldLayoutChg>
        <pc:sldLayoutChg chg="add del">
          <pc:chgData name="Prateek Srivastava" userId="S::prateek_srivastava@thbs.com::56ae2ad7-9a39-4f28-bd10-4d119fa56325" providerId="AD" clId="Web-{080B2FCE-35C9-4562-8322-E49282CF9362}" dt="2021-11-12T14:08:33.475" v="42"/>
          <pc:sldLayoutMkLst>
            <pc:docMk/>
            <pc:sldMasterMk cId="663774810" sldId="2147483738"/>
            <pc:sldLayoutMk cId="989612599" sldId="2147483742"/>
          </pc:sldLayoutMkLst>
        </pc:sldLayoutChg>
        <pc:sldLayoutChg chg="add del">
          <pc:chgData name="Prateek Srivastava" userId="S::prateek_srivastava@thbs.com::56ae2ad7-9a39-4f28-bd10-4d119fa56325" providerId="AD" clId="Web-{080B2FCE-35C9-4562-8322-E49282CF9362}" dt="2021-11-12T14:08:33.475" v="42"/>
          <pc:sldLayoutMkLst>
            <pc:docMk/>
            <pc:sldMasterMk cId="663774810" sldId="2147483738"/>
            <pc:sldLayoutMk cId="2747252689" sldId="2147483743"/>
          </pc:sldLayoutMkLst>
        </pc:sldLayoutChg>
        <pc:sldLayoutChg chg="add del">
          <pc:chgData name="Prateek Srivastava" userId="S::prateek_srivastava@thbs.com::56ae2ad7-9a39-4f28-bd10-4d119fa56325" providerId="AD" clId="Web-{080B2FCE-35C9-4562-8322-E49282CF9362}" dt="2021-11-12T14:08:33.475" v="42"/>
          <pc:sldLayoutMkLst>
            <pc:docMk/>
            <pc:sldMasterMk cId="663774810" sldId="2147483738"/>
            <pc:sldLayoutMk cId="3153914145" sldId="2147483744"/>
          </pc:sldLayoutMkLst>
        </pc:sldLayoutChg>
        <pc:sldLayoutChg chg="add del">
          <pc:chgData name="Prateek Srivastava" userId="S::prateek_srivastava@thbs.com::56ae2ad7-9a39-4f28-bd10-4d119fa56325" providerId="AD" clId="Web-{080B2FCE-35C9-4562-8322-E49282CF9362}" dt="2021-11-12T14:08:33.475" v="42"/>
          <pc:sldLayoutMkLst>
            <pc:docMk/>
            <pc:sldMasterMk cId="663774810" sldId="2147483738"/>
            <pc:sldLayoutMk cId="1809932025" sldId="2147483745"/>
          </pc:sldLayoutMkLst>
        </pc:sldLayoutChg>
        <pc:sldLayoutChg chg="add del">
          <pc:chgData name="Prateek Srivastava" userId="S::prateek_srivastava@thbs.com::56ae2ad7-9a39-4f28-bd10-4d119fa56325" providerId="AD" clId="Web-{080B2FCE-35C9-4562-8322-E49282CF9362}" dt="2021-11-12T14:08:33.475" v="42"/>
          <pc:sldLayoutMkLst>
            <pc:docMk/>
            <pc:sldMasterMk cId="663774810" sldId="2147483738"/>
            <pc:sldLayoutMk cId="1716497250" sldId="2147483746"/>
          </pc:sldLayoutMkLst>
        </pc:sldLayoutChg>
        <pc:sldLayoutChg chg="add del">
          <pc:chgData name="Prateek Srivastava" userId="S::prateek_srivastava@thbs.com::56ae2ad7-9a39-4f28-bd10-4d119fa56325" providerId="AD" clId="Web-{080B2FCE-35C9-4562-8322-E49282CF9362}" dt="2021-11-12T14:08:33.475" v="42"/>
          <pc:sldLayoutMkLst>
            <pc:docMk/>
            <pc:sldMasterMk cId="663774810" sldId="2147483738"/>
            <pc:sldLayoutMk cId="3975482379" sldId="2147483747"/>
          </pc:sldLayoutMkLst>
        </pc:sldLayoutChg>
        <pc:sldLayoutChg chg="add del">
          <pc:chgData name="Prateek Srivastava" userId="S::prateek_srivastava@thbs.com::56ae2ad7-9a39-4f28-bd10-4d119fa56325" providerId="AD" clId="Web-{080B2FCE-35C9-4562-8322-E49282CF9362}" dt="2021-11-12T14:08:33.475" v="42"/>
          <pc:sldLayoutMkLst>
            <pc:docMk/>
            <pc:sldMasterMk cId="663774810" sldId="2147483738"/>
            <pc:sldLayoutMk cId="3896246940" sldId="2147483748"/>
          </pc:sldLayoutMkLst>
        </pc:sldLayoutChg>
        <pc:sldLayoutChg chg="add del">
          <pc:chgData name="Prateek Srivastava" userId="S::prateek_srivastava@thbs.com::56ae2ad7-9a39-4f28-bd10-4d119fa56325" providerId="AD" clId="Web-{080B2FCE-35C9-4562-8322-E49282CF9362}" dt="2021-11-12T14:08:33.475" v="42"/>
          <pc:sldLayoutMkLst>
            <pc:docMk/>
            <pc:sldMasterMk cId="663774810" sldId="2147483738"/>
            <pc:sldLayoutMk cId="3780852138" sldId="2147483749"/>
          </pc:sldLayoutMkLst>
        </pc:sldLayoutChg>
      </pc:sldMasterChg>
      <pc:sldMasterChg chg="add addSldLayout">
        <pc:chgData name="Prateek Srivastava" userId="S::prateek_srivastava@thbs.com::56ae2ad7-9a39-4f28-bd10-4d119fa56325" providerId="AD" clId="Web-{080B2FCE-35C9-4562-8322-E49282CF9362}" dt="2021-11-12T14:08:33.521" v="43"/>
        <pc:sldMasterMkLst>
          <pc:docMk/>
          <pc:sldMasterMk cId="3451741874" sldId="2147483839"/>
        </pc:sldMasterMkLst>
        <pc:sldLayoutChg chg="add">
          <pc:chgData name="Prateek Srivastava" userId="S::prateek_srivastava@thbs.com::56ae2ad7-9a39-4f28-bd10-4d119fa56325" providerId="AD" clId="Web-{080B2FCE-35C9-4562-8322-E49282CF9362}" dt="2021-11-12T14:08:33.521" v="43"/>
          <pc:sldLayoutMkLst>
            <pc:docMk/>
            <pc:sldMasterMk cId="3451741874" sldId="2147483839"/>
            <pc:sldLayoutMk cId="2180215104" sldId="2147483828"/>
          </pc:sldLayoutMkLst>
        </pc:sldLayoutChg>
        <pc:sldLayoutChg chg="add">
          <pc:chgData name="Prateek Srivastava" userId="S::prateek_srivastava@thbs.com::56ae2ad7-9a39-4f28-bd10-4d119fa56325" providerId="AD" clId="Web-{080B2FCE-35C9-4562-8322-E49282CF9362}" dt="2021-11-12T14:08:33.521" v="43"/>
          <pc:sldLayoutMkLst>
            <pc:docMk/>
            <pc:sldMasterMk cId="3451741874" sldId="2147483839"/>
            <pc:sldLayoutMk cId="1706809406" sldId="2147483829"/>
          </pc:sldLayoutMkLst>
        </pc:sldLayoutChg>
        <pc:sldLayoutChg chg="add">
          <pc:chgData name="Prateek Srivastava" userId="S::prateek_srivastava@thbs.com::56ae2ad7-9a39-4f28-bd10-4d119fa56325" providerId="AD" clId="Web-{080B2FCE-35C9-4562-8322-E49282CF9362}" dt="2021-11-12T14:08:33.521" v="43"/>
          <pc:sldLayoutMkLst>
            <pc:docMk/>
            <pc:sldMasterMk cId="3451741874" sldId="2147483839"/>
            <pc:sldLayoutMk cId="1137748934" sldId="2147483830"/>
          </pc:sldLayoutMkLst>
        </pc:sldLayoutChg>
        <pc:sldLayoutChg chg="add">
          <pc:chgData name="Prateek Srivastava" userId="S::prateek_srivastava@thbs.com::56ae2ad7-9a39-4f28-bd10-4d119fa56325" providerId="AD" clId="Web-{080B2FCE-35C9-4562-8322-E49282CF9362}" dt="2021-11-12T14:08:33.521" v="43"/>
          <pc:sldLayoutMkLst>
            <pc:docMk/>
            <pc:sldMasterMk cId="3451741874" sldId="2147483839"/>
            <pc:sldLayoutMk cId="1720802493" sldId="2147483831"/>
          </pc:sldLayoutMkLst>
        </pc:sldLayoutChg>
        <pc:sldLayoutChg chg="add">
          <pc:chgData name="Prateek Srivastava" userId="S::prateek_srivastava@thbs.com::56ae2ad7-9a39-4f28-bd10-4d119fa56325" providerId="AD" clId="Web-{080B2FCE-35C9-4562-8322-E49282CF9362}" dt="2021-11-12T14:08:33.521" v="43"/>
          <pc:sldLayoutMkLst>
            <pc:docMk/>
            <pc:sldMasterMk cId="3451741874" sldId="2147483839"/>
            <pc:sldLayoutMk cId="1096469658" sldId="2147483832"/>
          </pc:sldLayoutMkLst>
        </pc:sldLayoutChg>
        <pc:sldLayoutChg chg="add">
          <pc:chgData name="Prateek Srivastava" userId="S::prateek_srivastava@thbs.com::56ae2ad7-9a39-4f28-bd10-4d119fa56325" providerId="AD" clId="Web-{080B2FCE-35C9-4562-8322-E49282CF9362}" dt="2021-11-12T14:08:33.521" v="43"/>
          <pc:sldLayoutMkLst>
            <pc:docMk/>
            <pc:sldMasterMk cId="3451741874" sldId="2147483839"/>
            <pc:sldLayoutMk cId="1640213025" sldId="2147483833"/>
          </pc:sldLayoutMkLst>
        </pc:sldLayoutChg>
        <pc:sldLayoutChg chg="add">
          <pc:chgData name="Prateek Srivastava" userId="S::prateek_srivastava@thbs.com::56ae2ad7-9a39-4f28-bd10-4d119fa56325" providerId="AD" clId="Web-{080B2FCE-35C9-4562-8322-E49282CF9362}" dt="2021-11-12T14:08:33.521" v="43"/>
          <pc:sldLayoutMkLst>
            <pc:docMk/>
            <pc:sldMasterMk cId="3451741874" sldId="2147483839"/>
            <pc:sldLayoutMk cId="1898030290" sldId="2147483834"/>
          </pc:sldLayoutMkLst>
        </pc:sldLayoutChg>
        <pc:sldLayoutChg chg="add">
          <pc:chgData name="Prateek Srivastava" userId="S::prateek_srivastava@thbs.com::56ae2ad7-9a39-4f28-bd10-4d119fa56325" providerId="AD" clId="Web-{080B2FCE-35C9-4562-8322-E49282CF9362}" dt="2021-11-12T14:08:33.521" v="43"/>
          <pc:sldLayoutMkLst>
            <pc:docMk/>
            <pc:sldMasterMk cId="3451741874" sldId="2147483839"/>
            <pc:sldLayoutMk cId="268708318" sldId="2147483835"/>
          </pc:sldLayoutMkLst>
        </pc:sldLayoutChg>
        <pc:sldLayoutChg chg="add">
          <pc:chgData name="Prateek Srivastava" userId="S::prateek_srivastava@thbs.com::56ae2ad7-9a39-4f28-bd10-4d119fa56325" providerId="AD" clId="Web-{080B2FCE-35C9-4562-8322-E49282CF9362}" dt="2021-11-12T14:08:33.521" v="43"/>
          <pc:sldLayoutMkLst>
            <pc:docMk/>
            <pc:sldMasterMk cId="3451741874" sldId="2147483839"/>
            <pc:sldLayoutMk cId="190128781" sldId="2147483836"/>
          </pc:sldLayoutMkLst>
        </pc:sldLayoutChg>
        <pc:sldLayoutChg chg="add">
          <pc:chgData name="Prateek Srivastava" userId="S::prateek_srivastava@thbs.com::56ae2ad7-9a39-4f28-bd10-4d119fa56325" providerId="AD" clId="Web-{080B2FCE-35C9-4562-8322-E49282CF9362}" dt="2021-11-12T14:08:33.521" v="43"/>
          <pc:sldLayoutMkLst>
            <pc:docMk/>
            <pc:sldMasterMk cId="3451741874" sldId="2147483839"/>
            <pc:sldLayoutMk cId="2880595358" sldId="2147483837"/>
          </pc:sldLayoutMkLst>
        </pc:sldLayoutChg>
        <pc:sldLayoutChg chg="add">
          <pc:chgData name="Prateek Srivastava" userId="S::prateek_srivastava@thbs.com::56ae2ad7-9a39-4f28-bd10-4d119fa56325" providerId="AD" clId="Web-{080B2FCE-35C9-4562-8322-E49282CF9362}" dt="2021-11-12T14:08:33.521" v="43"/>
          <pc:sldLayoutMkLst>
            <pc:docMk/>
            <pc:sldMasterMk cId="3451741874" sldId="2147483839"/>
            <pc:sldLayoutMk cId="4045052368" sldId="2147483838"/>
          </pc:sldLayoutMkLst>
        </pc:sldLayoutChg>
      </pc:sldMasterChg>
    </pc:docChg>
  </pc:docChgLst>
  <pc:docChgLst>
    <pc:chgData name="Prateek Srivastava" userId="S::prateek_srivastava@thbs.com::56ae2ad7-9a39-4f28-bd10-4d119fa56325" providerId="AD" clId="Web-{72ED05C3-6025-4329-A39D-F987740BB2BE}"/>
    <pc:docChg chg="modSld">
      <pc:chgData name="Prateek Srivastava" userId="S::prateek_srivastava@thbs.com::56ae2ad7-9a39-4f28-bd10-4d119fa56325" providerId="AD" clId="Web-{72ED05C3-6025-4329-A39D-F987740BB2BE}" dt="2021-11-15T13:35:40.233" v="39" actId="20577"/>
      <pc:docMkLst>
        <pc:docMk/>
      </pc:docMkLst>
      <pc:sldChg chg="modSp">
        <pc:chgData name="Prateek Srivastava" userId="S::prateek_srivastava@thbs.com::56ae2ad7-9a39-4f28-bd10-4d119fa56325" providerId="AD" clId="Web-{72ED05C3-6025-4329-A39D-F987740BB2BE}" dt="2021-11-15T13:35:40.233" v="39" actId="20577"/>
        <pc:sldMkLst>
          <pc:docMk/>
          <pc:sldMk cId="1644539786" sldId="261"/>
        </pc:sldMkLst>
        <pc:spChg chg="mod">
          <ac:chgData name="Prateek Srivastava" userId="S::prateek_srivastava@thbs.com::56ae2ad7-9a39-4f28-bd10-4d119fa56325" providerId="AD" clId="Web-{72ED05C3-6025-4329-A39D-F987740BB2BE}" dt="2021-11-15T13:35:40.233" v="39" actId="20577"/>
          <ac:spMkLst>
            <pc:docMk/>
            <pc:sldMk cId="1644539786" sldId="261"/>
            <ac:spMk id="3" creationId="{E56D3E03-E1DE-42ED-AC36-0A6C86F31E35}"/>
          </ac:spMkLst>
        </pc:spChg>
      </pc:sldChg>
    </pc:docChg>
  </pc:docChgLst>
  <pc:docChgLst>
    <pc:chgData name="Prateek Srivastava" userId="S::prateek_srivastava@thbs.com::56ae2ad7-9a39-4f28-bd10-4d119fa56325" providerId="AD" clId="Web-{66197995-0E99-4382-8E73-E3D96E8A3A07}"/>
    <pc:docChg chg="modSld">
      <pc:chgData name="Prateek Srivastava" userId="S::prateek_srivastava@thbs.com::56ae2ad7-9a39-4f28-bd10-4d119fa56325" providerId="AD" clId="Web-{66197995-0E99-4382-8E73-E3D96E8A3A07}" dt="2021-11-15T14:06:34.526" v="45" actId="1076"/>
      <pc:docMkLst>
        <pc:docMk/>
      </pc:docMkLst>
      <pc:sldChg chg="modSp">
        <pc:chgData name="Prateek Srivastava" userId="S::prateek_srivastava@thbs.com::56ae2ad7-9a39-4f28-bd10-4d119fa56325" providerId="AD" clId="Web-{66197995-0E99-4382-8E73-E3D96E8A3A07}" dt="2021-11-15T14:06:34.526" v="45" actId="1076"/>
        <pc:sldMkLst>
          <pc:docMk/>
          <pc:sldMk cId="423009700" sldId="263"/>
        </pc:sldMkLst>
        <pc:spChg chg="mod">
          <ac:chgData name="Prateek Srivastava" userId="S::prateek_srivastava@thbs.com::56ae2ad7-9a39-4f28-bd10-4d119fa56325" providerId="AD" clId="Web-{66197995-0E99-4382-8E73-E3D96E8A3A07}" dt="2021-11-15T14:06:34.526" v="45" actId="1076"/>
          <ac:spMkLst>
            <pc:docMk/>
            <pc:sldMk cId="423009700" sldId="263"/>
            <ac:spMk id="3" creationId="{F498A8E5-594E-4DDB-AD7B-AF7E4C4571A4}"/>
          </ac:spMkLst>
        </pc:spChg>
      </pc:sldChg>
    </pc:docChg>
  </pc:docChgLst>
  <pc:docChgLst>
    <pc:chgData name="Prateek Srivastava" userId="S::prateek_srivastava@thbs.com::56ae2ad7-9a39-4f28-bd10-4d119fa56325" providerId="AD" clId="Web-{852BE560-B59D-43B4-907C-6D8B66B755AD}"/>
    <pc:docChg chg="delSld modSld">
      <pc:chgData name="Prateek Srivastava" userId="S::prateek_srivastava@thbs.com::56ae2ad7-9a39-4f28-bd10-4d119fa56325" providerId="AD" clId="Web-{852BE560-B59D-43B4-907C-6D8B66B755AD}" dt="2021-11-15T14:29:16.604" v="11"/>
      <pc:docMkLst>
        <pc:docMk/>
      </pc:docMkLst>
      <pc:sldChg chg="addSp delSp modSp del">
        <pc:chgData name="Prateek Srivastava" userId="S::prateek_srivastava@thbs.com::56ae2ad7-9a39-4f28-bd10-4d119fa56325" providerId="AD" clId="Web-{852BE560-B59D-43B4-907C-6D8B66B755AD}" dt="2021-11-15T14:27:28.180" v="5"/>
        <pc:sldMkLst>
          <pc:docMk/>
          <pc:sldMk cId="2721948635" sldId="262"/>
        </pc:sldMkLst>
        <pc:spChg chg="add del mod">
          <ac:chgData name="Prateek Srivastava" userId="S::prateek_srivastava@thbs.com::56ae2ad7-9a39-4f28-bd10-4d119fa56325" providerId="AD" clId="Web-{852BE560-B59D-43B4-907C-6D8B66B755AD}" dt="2021-11-15T14:22:09.377" v="3"/>
          <ac:spMkLst>
            <pc:docMk/>
            <pc:sldMk cId="2721948635" sldId="262"/>
            <ac:spMk id="3" creationId="{671F32EA-41DA-45D8-B3CC-2C234BF7EA5D}"/>
          </ac:spMkLst>
        </pc:spChg>
      </pc:sldChg>
      <pc:sldChg chg="modSp">
        <pc:chgData name="Prateek Srivastava" userId="S::prateek_srivastava@thbs.com::56ae2ad7-9a39-4f28-bd10-4d119fa56325" providerId="AD" clId="Web-{852BE560-B59D-43B4-907C-6D8B66B755AD}" dt="2021-11-15T14:29:13.401" v="10" actId="20577"/>
        <pc:sldMkLst>
          <pc:docMk/>
          <pc:sldMk cId="423009700" sldId="263"/>
        </pc:sldMkLst>
        <pc:spChg chg="mod">
          <ac:chgData name="Prateek Srivastava" userId="S::prateek_srivastava@thbs.com::56ae2ad7-9a39-4f28-bd10-4d119fa56325" providerId="AD" clId="Web-{852BE560-B59D-43B4-907C-6D8B66B755AD}" dt="2021-11-15T14:28:07.274" v="7" actId="20577"/>
          <ac:spMkLst>
            <pc:docMk/>
            <pc:sldMk cId="423009700" sldId="263"/>
            <ac:spMk id="2" creationId="{FC08A0E6-333B-4769-9EFC-09AD15922D82}"/>
          </ac:spMkLst>
        </pc:spChg>
        <pc:spChg chg="mod">
          <ac:chgData name="Prateek Srivastava" userId="S::prateek_srivastava@thbs.com::56ae2ad7-9a39-4f28-bd10-4d119fa56325" providerId="AD" clId="Web-{852BE560-B59D-43B4-907C-6D8B66B755AD}" dt="2021-11-15T14:29:13.401" v="10" actId="20577"/>
          <ac:spMkLst>
            <pc:docMk/>
            <pc:sldMk cId="423009700" sldId="263"/>
            <ac:spMk id="3" creationId="{F498A8E5-594E-4DDB-AD7B-AF7E4C4571A4}"/>
          </ac:spMkLst>
        </pc:spChg>
      </pc:sldChg>
      <pc:sldChg chg="del">
        <pc:chgData name="Prateek Srivastava" userId="S::prateek_srivastava@thbs.com::56ae2ad7-9a39-4f28-bd10-4d119fa56325" providerId="AD" clId="Web-{852BE560-B59D-43B4-907C-6D8B66B755AD}" dt="2021-11-15T14:27:11.883" v="4"/>
        <pc:sldMkLst>
          <pc:docMk/>
          <pc:sldMk cId="610731853" sldId="264"/>
        </pc:sldMkLst>
      </pc:sldChg>
      <pc:sldChg chg="del">
        <pc:chgData name="Prateek Srivastava" userId="S::prateek_srivastava@thbs.com::56ae2ad7-9a39-4f28-bd10-4d119fa56325" providerId="AD" clId="Web-{852BE560-B59D-43B4-907C-6D8B66B755AD}" dt="2021-11-15T14:29:16.604" v="11"/>
        <pc:sldMkLst>
          <pc:docMk/>
          <pc:sldMk cId="3607023941" sldId="265"/>
        </pc:sldMkLst>
      </pc:sldChg>
    </pc:docChg>
  </pc:docChgLst>
  <pc:docChgLst>
    <pc:chgData name="Prateek Srivastava" userId="S::prateek_srivastava@thbs.com::56ae2ad7-9a39-4f28-bd10-4d119fa56325" providerId="AD" clId="Web-{49407C11-4341-4937-98B0-5797653EC2D8}"/>
    <pc:docChg chg="addSld modSld">
      <pc:chgData name="Prateek Srivastava" userId="S::prateek_srivastava@thbs.com::56ae2ad7-9a39-4f28-bd10-4d119fa56325" providerId="AD" clId="Web-{49407C11-4341-4937-98B0-5797653EC2D8}" dt="2021-11-15T13:44:27.549" v="21" actId="1076"/>
      <pc:docMkLst>
        <pc:docMk/>
      </pc:docMkLst>
      <pc:sldChg chg="addSp delSp modSp mod setBg">
        <pc:chgData name="Prateek Srivastava" userId="S::prateek_srivastava@thbs.com::56ae2ad7-9a39-4f28-bd10-4d119fa56325" providerId="AD" clId="Web-{49407C11-4341-4937-98B0-5797653EC2D8}" dt="2021-11-15T13:43:22.657" v="10" actId="1076"/>
        <pc:sldMkLst>
          <pc:docMk/>
          <pc:sldMk cId="2721948635" sldId="262"/>
        </pc:sldMkLst>
        <pc:spChg chg="mod">
          <ac:chgData name="Prateek Srivastava" userId="S::prateek_srivastava@thbs.com::56ae2ad7-9a39-4f28-bd10-4d119fa56325" providerId="AD" clId="Web-{49407C11-4341-4937-98B0-5797653EC2D8}" dt="2021-11-15T13:42:29.859" v="5"/>
          <ac:spMkLst>
            <pc:docMk/>
            <pc:sldMk cId="2721948635" sldId="262"/>
            <ac:spMk id="2" creationId="{0BDFA9AE-34EE-4092-AD9F-962329883583}"/>
          </ac:spMkLst>
        </pc:spChg>
        <pc:spChg chg="del">
          <ac:chgData name="Prateek Srivastava" userId="S::prateek_srivastava@thbs.com::56ae2ad7-9a39-4f28-bd10-4d119fa56325" providerId="AD" clId="Web-{49407C11-4341-4937-98B0-5797653EC2D8}" dt="2021-11-15T13:42:16.109" v="0"/>
          <ac:spMkLst>
            <pc:docMk/>
            <pc:sldMk cId="2721948635" sldId="262"/>
            <ac:spMk id="3" creationId="{C47134C8-8BFF-4A83-8D3E-B2B1A144708F}"/>
          </ac:spMkLst>
        </pc:spChg>
        <pc:spChg chg="add">
          <ac:chgData name="Prateek Srivastava" userId="S::prateek_srivastava@thbs.com::56ae2ad7-9a39-4f28-bd10-4d119fa56325" providerId="AD" clId="Web-{49407C11-4341-4937-98B0-5797653EC2D8}" dt="2021-11-15T13:42:29.859" v="5"/>
          <ac:spMkLst>
            <pc:docMk/>
            <pc:sldMk cId="2721948635" sldId="262"/>
            <ac:spMk id="6" creationId="{C868C70C-E5C4-CD47-888C-FCB3373B6D38}"/>
          </ac:spMkLst>
        </pc:spChg>
        <pc:spChg chg="add">
          <ac:chgData name="Prateek Srivastava" userId="S::prateek_srivastava@thbs.com::56ae2ad7-9a39-4f28-bd10-4d119fa56325" providerId="AD" clId="Web-{49407C11-4341-4937-98B0-5797653EC2D8}" dt="2021-11-15T13:42:29.859" v="5"/>
          <ac:spMkLst>
            <pc:docMk/>
            <pc:sldMk cId="2721948635" sldId="262"/>
            <ac:spMk id="7" creationId="{D8C68F39-5E8A-844C-A8FD-394F253C1E5F}"/>
          </ac:spMkLst>
        </pc:spChg>
        <pc:spChg chg="add del">
          <ac:chgData name="Prateek Srivastava" userId="S::prateek_srivastava@thbs.com::56ae2ad7-9a39-4f28-bd10-4d119fa56325" providerId="AD" clId="Web-{49407C11-4341-4937-98B0-5797653EC2D8}" dt="2021-11-15T13:42:29.859" v="4"/>
          <ac:spMkLst>
            <pc:docMk/>
            <pc:sldMk cId="2721948635" sldId="262"/>
            <ac:spMk id="8" creationId="{EDE32407-11B0-4E19-BDB8-834BD5B98534}"/>
          </ac:spMkLst>
        </pc:spChg>
        <pc:spChg chg="add">
          <ac:chgData name="Prateek Srivastava" userId="S::prateek_srivastava@thbs.com::56ae2ad7-9a39-4f28-bd10-4d119fa56325" providerId="AD" clId="Web-{49407C11-4341-4937-98B0-5797653EC2D8}" dt="2021-11-15T13:42:29.859" v="5"/>
          <ac:spMkLst>
            <pc:docMk/>
            <pc:sldMk cId="2721948635" sldId="262"/>
            <ac:spMk id="9" creationId="{BC583CEB-AC2B-2640-94F6-5958E6BC5BAB}"/>
          </ac:spMkLst>
        </pc:spChg>
        <pc:spChg chg="add del">
          <ac:chgData name="Prateek Srivastava" userId="S::prateek_srivastava@thbs.com::56ae2ad7-9a39-4f28-bd10-4d119fa56325" providerId="AD" clId="Web-{49407C11-4341-4937-98B0-5797653EC2D8}" dt="2021-11-15T13:43:12.454" v="9"/>
          <ac:spMkLst>
            <pc:docMk/>
            <pc:sldMk cId="2721948635" sldId="262"/>
            <ac:spMk id="10" creationId="{556CE98C-D5BE-4A91-A7FA-80EB2D216809}"/>
          </ac:spMkLst>
        </pc:spChg>
        <pc:spChg chg="add del">
          <ac:chgData name="Prateek Srivastava" userId="S::prateek_srivastava@thbs.com::56ae2ad7-9a39-4f28-bd10-4d119fa56325" providerId="AD" clId="Web-{49407C11-4341-4937-98B0-5797653EC2D8}" dt="2021-11-15T13:42:29.859" v="4"/>
          <ac:spMkLst>
            <pc:docMk/>
            <pc:sldMk cId="2721948635" sldId="262"/>
            <ac:spMk id="11" creationId="{C868C70C-E5C4-CD47-888C-FCB3373B6D38}"/>
          </ac:spMkLst>
        </pc:spChg>
        <pc:spChg chg="add del">
          <ac:chgData name="Prateek Srivastava" userId="S::prateek_srivastava@thbs.com::56ae2ad7-9a39-4f28-bd10-4d119fa56325" providerId="AD" clId="Web-{49407C11-4341-4937-98B0-5797653EC2D8}" dt="2021-11-15T13:42:29.859" v="4"/>
          <ac:spMkLst>
            <pc:docMk/>
            <pc:sldMk cId="2721948635" sldId="262"/>
            <ac:spMk id="13" creationId="{D8C68F39-5E8A-844C-A8FD-394F253C1E5F}"/>
          </ac:spMkLst>
        </pc:spChg>
        <pc:spChg chg="add del">
          <ac:chgData name="Prateek Srivastava" userId="S::prateek_srivastava@thbs.com::56ae2ad7-9a39-4f28-bd10-4d119fa56325" providerId="AD" clId="Web-{49407C11-4341-4937-98B0-5797653EC2D8}" dt="2021-11-15T13:42:29.859" v="4"/>
          <ac:spMkLst>
            <pc:docMk/>
            <pc:sldMk cId="2721948635" sldId="262"/>
            <ac:spMk id="15" creationId="{BC583CEB-AC2B-2640-94F6-5958E6BC5BAB}"/>
          </ac:spMkLst>
        </pc:spChg>
        <pc:picChg chg="add mod ord modCrop">
          <ac:chgData name="Prateek Srivastava" userId="S::prateek_srivastava@thbs.com::56ae2ad7-9a39-4f28-bd10-4d119fa56325" providerId="AD" clId="Web-{49407C11-4341-4937-98B0-5797653EC2D8}" dt="2021-11-15T13:43:22.657" v="10" actId="1076"/>
          <ac:picMkLst>
            <pc:docMk/>
            <pc:sldMk cId="2721948635" sldId="262"/>
            <ac:picMk id="4" creationId="{25142355-40D1-4A88-A914-CC64EE38A26B}"/>
          </ac:picMkLst>
        </pc:picChg>
      </pc:sldChg>
      <pc:sldChg chg="addSp modSp new mod setBg addAnim">
        <pc:chgData name="Prateek Srivastava" userId="S::prateek_srivastava@thbs.com::56ae2ad7-9a39-4f28-bd10-4d119fa56325" providerId="AD" clId="Web-{49407C11-4341-4937-98B0-5797653EC2D8}" dt="2021-11-15T13:44:27.549" v="21" actId="1076"/>
        <pc:sldMkLst>
          <pc:docMk/>
          <pc:sldMk cId="1705316860" sldId="274"/>
        </pc:sldMkLst>
        <pc:spChg chg="mod">
          <ac:chgData name="Prateek Srivastava" userId="S::prateek_srivastava@thbs.com::56ae2ad7-9a39-4f28-bd10-4d119fa56325" providerId="AD" clId="Web-{49407C11-4341-4937-98B0-5797653EC2D8}" dt="2021-11-15T13:44:25.002" v="20" actId="20577"/>
          <ac:spMkLst>
            <pc:docMk/>
            <pc:sldMk cId="1705316860" sldId="274"/>
            <ac:spMk id="2" creationId="{4AD2076D-D727-479F-BD9A-5058FDB19799}"/>
          </ac:spMkLst>
        </pc:spChg>
        <pc:spChg chg="add">
          <ac:chgData name="Prateek Srivastava" userId="S::prateek_srivastava@thbs.com::56ae2ad7-9a39-4f28-bd10-4d119fa56325" providerId="AD" clId="Web-{49407C11-4341-4937-98B0-5797653EC2D8}" dt="2021-11-15T13:44:10.393" v="16"/>
          <ac:spMkLst>
            <pc:docMk/>
            <pc:sldMk cId="1705316860" sldId="274"/>
            <ac:spMk id="9" creationId="{2D03A0B2-4A2F-D846-A5E6-FB7CB9A031F7}"/>
          </ac:spMkLst>
        </pc:spChg>
        <pc:spChg chg="add">
          <ac:chgData name="Prateek Srivastava" userId="S::prateek_srivastava@thbs.com::56ae2ad7-9a39-4f28-bd10-4d119fa56325" providerId="AD" clId="Web-{49407C11-4341-4937-98B0-5797653EC2D8}" dt="2021-11-15T13:44:10.393" v="16"/>
          <ac:spMkLst>
            <pc:docMk/>
            <pc:sldMk cId="1705316860" sldId="274"/>
            <ac:spMk id="11" creationId="{7F573F1D-73A7-FB41-BCAD-FC9AA7DEF4F5}"/>
          </ac:spMkLst>
        </pc:spChg>
        <pc:spChg chg="add">
          <ac:chgData name="Prateek Srivastava" userId="S::prateek_srivastava@thbs.com::56ae2ad7-9a39-4f28-bd10-4d119fa56325" providerId="AD" clId="Web-{49407C11-4341-4937-98B0-5797653EC2D8}" dt="2021-11-15T13:44:10.393" v="16"/>
          <ac:spMkLst>
            <pc:docMk/>
            <pc:sldMk cId="1705316860" sldId="274"/>
            <ac:spMk id="13" creationId="{A88F843D-1C1B-C740-AC27-E3238D0F5F47}"/>
          </ac:spMkLst>
        </pc:spChg>
        <pc:spChg chg="add">
          <ac:chgData name="Prateek Srivastava" userId="S::prateek_srivastava@thbs.com::56ae2ad7-9a39-4f28-bd10-4d119fa56325" providerId="AD" clId="Web-{49407C11-4341-4937-98B0-5797653EC2D8}" dt="2021-11-15T13:44:10.393" v="16"/>
          <ac:spMkLst>
            <pc:docMk/>
            <pc:sldMk cId="1705316860" sldId="274"/>
            <ac:spMk id="15" creationId="{A21C8291-E3D5-4240-8FF4-E5213CBCC453}"/>
          </ac:spMkLst>
        </pc:spChg>
        <pc:spChg chg="add">
          <ac:chgData name="Prateek Srivastava" userId="S::prateek_srivastava@thbs.com::56ae2ad7-9a39-4f28-bd10-4d119fa56325" providerId="AD" clId="Web-{49407C11-4341-4937-98B0-5797653EC2D8}" dt="2021-11-15T13:44:10.393" v="16"/>
          <ac:spMkLst>
            <pc:docMk/>
            <pc:sldMk cId="1705316860" sldId="274"/>
            <ac:spMk id="17" creationId="{08B44AFE-C181-7047-8CC9-CA00BD385EEA}"/>
          </ac:spMkLst>
        </pc:spChg>
        <pc:picChg chg="add mod">
          <ac:chgData name="Prateek Srivastava" userId="S::prateek_srivastava@thbs.com::56ae2ad7-9a39-4f28-bd10-4d119fa56325" providerId="AD" clId="Web-{49407C11-4341-4937-98B0-5797653EC2D8}" dt="2021-11-15T13:44:27.549" v="21" actId="1076"/>
          <ac:picMkLst>
            <pc:docMk/>
            <pc:sldMk cId="1705316860" sldId="274"/>
            <ac:picMk id="6" creationId="{9B4ECC8A-568F-495C-9054-03EA7DA554A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11/15/2021</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898030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11/15/2021</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80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11/15/2021</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213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11/15/2021</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0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11/15/2021</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9012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11/15/2021</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59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11/15/2021</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05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11/15/2021</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469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11/15/2021</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215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11/15/2021</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11/15/2021</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74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11/15/2021</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451741874"/>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2" r:id="rId6"/>
    <p:sldLayoutId id="2147483828" r:id="rId7"/>
    <p:sldLayoutId id="2147483829" r:id="rId8"/>
    <p:sldLayoutId id="2147483830" r:id="rId9"/>
    <p:sldLayoutId id="2147483831" r:id="rId10"/>
    <p:sldLayoutId id="2147483833"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a:extLst>
              <a:ext uri="{FF2B5EF4-FFF2-40B4-BE49-F238E27FC236}">
                <a16:creationId xmlns:a16="http://schemas.microsoft.com/office/drawing/2014/main" id="{4C0C3207-42EA-4027-A287-AFFA35C479EA}"/>
              </a:ext>
            </a:extLst>
          </p:cNvPr>
          <p:cNvPicPr>
            <a:picLocks noChangeAspect="1"/>
          </p:cNvPicPr>
          <p:nvPr/>
        </p:nvPicPr>
        <p:blipFill rotWithShape="1">
          <a:blip r:embed="rId2"/>
          <a:srcRect l="7244"/>
          <a:stretch/>
        </p:blipFill>
        <p:spPr>
          <a:xfrm>
            <a:off x="1778" y="10"/>
            <a:ext cx="5104833" cy="6857990"/>
          </a:xfrm>
          <a:prstGeom prst="rect">
            <a:avLst/>
          </a:prstGeom>
        </p:spPr>
      </p:pic>
      <p:sp>
        <p:nvSpPr>
          <p:cNvPr id="18" name="Rectangle 14">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5580387" y="1247140"/>
            <a:ext cx="5657899" cy="3450844"/>
          </a:xfrm>
        </p:spPr>
        <p:txBody>
          <a:bodyPr>
            <a:normAutofit/>
          </a:bodyPr>
          <a:lstStyle/>
          <a:p>
            <a:r>
              <a:rPr lang="en-US">
                <a:cs typeface="Calibri Light"/>
              </a:rPr>
              <a:t>Online General Store</a:t>
            </a:r>
          </a:p>
        </p:txBody>
      </p:sp>
      <p:sp>
        <p:nvSpPr>
          <p:cNvPr id="3" name="Subtitle 2"/>
          <p:cNvSpPr>
            <a:spLocks noGrp="1"/>
          </p:cNvSpPr>
          <p:nvPr>
            <p:ph type="subTitle" idx="1"/>
          </p:nvPr>
        </p:nvSpPr>
        <p:spPr>
          <a:xfrm>
            <a:off x="5580387" y="2458384"/>
            <a:ext cx="5657899" cy="1268984"/>
          </a:xfrm>
        </p:spPr>
        <p:txBody>
          <a:bodyPr vert="horz" lIns="91440" tIns="45720" rIns="91440" bIns="45720" rtlCol="0">
            <a:normAutofit/>
          </a:bodyPr>
          <a:lstStyle/>
          <a:p>
            <a:r>
              <a:rPr lang="en-US"/>
              <a:t>Batch - 86</a:t>
            </a:r>
          </a:p>
        </p:txBody>
      </p:sp>
      <p:sp>
        <p:nvSpPr>
          <p:cNvPr id="21" name="TextBox 20">
            <a:extLst>
              <a:ext uri="{FF2B5EF4-FFF2-40B4-BE49-F238E27FC236}">
                <a16:creationId xmlns:a16="http://schemas.microsoft.com/office/drawing/2014/main" id="{637A65A6-4D8C-4A2D-8863-3D4E5334C6B0}"/>
              </a:ext>
            </a:extLst>
          </p:cNvPr>
          <p:cNvSpPr txBox="1"/>
          <p:nvPr/>
        </p:nvSpPr>
        <p:spPr>
          <a:xfrm>
            <a:off x="5424948" y="4982496"/>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Team Member -</a:t>
            </a:r>
          </a:p>
          <a:p>
            <a:r>
              <a:rPr lang="en-US" b="1"/>
              <a:t>Srinivas Manjunath</a:t>
            </a:r>
          </a:p>
          <a:p>
            <a:r>
              <a:rPr lang="en-US" b="1"/>
              <a:t>Sujan Prabhakar</a:t>
            </a:r>
          </a:p>
          <a:p>
            <a:r>
              <a:rPr lang="en-US" b="1"/>
              <a:t>Prajna C</a:t>
            </a:r>
          </a:p>
          <a:p>
            <a:r>
              <a:rPr lang="en-US" b="1"/>
              <a:t>Prateek Srivastava</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53FF98B-14AF-4044-ADD3-285D6FCFA6B8}"/>
              </a:ext>
            </a:extLst>
          </p:cNvPr>
          <p:cNvSpPr>
            <a:spLocks noGrp="1"/>
          </p:cNvSpPr>
          <p:nvPr>
            <p:ph idx="1"/>
          </p:nvPr>
        </p:nvSpPr>
        <p:spPr>
          <a:xfrm>
            <a:off x="1587710" y="2160016"/>
            <a:ext cx="4018219" cy="3926152"/>
          </a:xfrm>
        </p:spPr>
        <p:txBody>
          <a:bodyPr vert="horz" lIns="91440" tIns="45720" rIns="91440" bIns="45720" rtlCol="0">
            <a:normAutofit/>
          </a:bodyPr>
          <a:lstStyle/>
          <a:p>
            <a:pPr marL="0" indent="0">
              <a:buNone/>
            </a:pPr>
            <a:r>
              <a:rPr lang="en-US"/>
              <a:t>Adding Products</a:t>
            </a:r>
          </a:p>
        </p:txBody>
      </p:sp>
      <p:pic>
        <p:nvPicPr>
          <p:cNvPr id="4" name="Picture 4">
            <a:extLst>
              <a:ext uri="{FF2B5EF4-FFF2-40B4-BE49-F238E27FC236}">
                <a16:creationId xmlns:a16="http://schemas.microsoft.com/office/drawing/2014/main" id="{326E981A-639F-402F-AE52-548AAEE87954}"/>
              </a:ext>
            </a:extLst>
          </p:cNvPr>
          <p:cNvPicPr>
            <a:picLocks noChangeAspect="1"/>
          </p:cNvPicPr>
          <p:nvPr/>
        </p:nvPicPr>
        <p:blipFill rotWithShape="1">
          <a:blip r:embed="rId2"/>
          <a:srcRect r="-2" b="4174"/>
          <a:stretch/>
        </p:blipFill>
        <p:spPr>
          <a:xfrm>
            <a:off x="5611339" y="97790"/>
            <a:ext cx="6503182" cy="6672579"/>
          </a:xfrm>
          <a:prstGeom prst="rect">
            <a:avLst/>
          </a:prstGeom>
        </p:spPr>
      </p:pic>
    </p:spTree>
    <p:extLst>
      <p:ext uri="{BB962C8B-B14F-4D97-AF65-F5344CB8AC3E}">
        <p14:creationId xmlns:p14="http://schemas.microsoft.com/office/powerpoint/2010/main" val="1999487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3">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5">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7">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0">
            <a:extLst>
              <a:ext uri="{FF2B5EF4-FFF2-40B4-BE49-F238E27FC236}">
                <a16:creationId xmlns:a16="http://schemas.microsoft.com/office/drawing/2014/main" id="{F317ADA1-7E20-4E44-AC63-B347C499DB36}"/>
              </a:ext>
            </a:extLst>
          </p:cNvPr>
          <p:cNvSpPr>
            <a:spLocks noGrp="1"/>
          </p:cNvSpPr>
          <p:nvPr>
            <p:ph idx="1"/>
          </p:nvPr>
        </p:nvSpPr>
        <p:spPr>
          <a:xfrm>
            <a:off x="1242270" y="2657856"/>
            <a:ext cx="4018219" cy="3926152"/>
          </a:xfrm>
        </p:spPr>
        <p:txBody>
          <a:bodyPr vert="horz" lIns="91440" tIns="45720" rIns="91440" bIns="45720" rtlCol="0" anchor="t">
            <a:normAutofit/>
          </a:bodyPr>
          <a:lstStyle/>
          <a:p>
            <a:r>
              <a:rPr lang="en-US"/>
              <a:t>User Registration Page</a:t>
            </a:r>
          </a:p>
        </p:txBody>
      </p:sp>
      <p:pic>
        <p:nvPicPr>
          <p:cNvPr id="7" name="Picture 7">
            <a:extLst>
              <a:ext uri="{FF2B5EF4-FFF2-40B4-BE49-F238E27FC236}">
                <a16:creationId xmlns:a16="http://schemas.microsoft.com/office/drawing/2014/main" id="{1F025824-5E59-4CEF-B70F-025A7F7CD454}"/>
              </a:ext>
            </a:extLst>
          </p:cNvPr>
          <p:cNvPicPr>
            <a:picLocks noChangeAspect="1"/>
          </p:cNvPicPr>
          <p:nvPr/>
        </p:nvPicPr>
        <p:blipFill rotWithShape="1">
          <a:blip r:embed="rId2"/>
          <a:srcRect r="1" b="13400"/>
          <a:stretch/>
        </p:blipFill>
        <p:spPr>
          <a:xfrm>
            <a:off x="5794219" y="250190"/>
            <a:ext cx="6208542" cy="6367779"/>
          </a:xfrm>
          <a:prstGeom prst="rect">
            <a:avLst/>
          </a:prstGeom>
        </p:spPr>
      </p:pic>
    </p:spTree>
    <p:extLst>
      <p:ext uri="{BB962C8B-B14F-4D97-AF65-F5344CB8AC3E}">
        <p14:creationId xmlns:p14="http://schemas.microsoft.com/office/powerpoint/2010/main" val="2599724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E2D52EF-A120-4015-BDA2-9A0063F64F11}"/>
              </a:ext>
            </a:extLst>
          </p:cNvPr>
          <p:cNvSpPr>
            <a:spLocks noGrp="1"/>
          </p:cNvSpPr>
          <p:nvPr>
            <p:ph idx="1"/>
          </p:nvPr>
        </p:nvSpPr>
        <p:spPr>
          <a:xfrm>
            <a:off x="1211790" y="2170176"/>
            <a:ext cx="4018219" cy="3926152"/>
          </a:xfrm>
        </p:spPr>
        <p:txBody>
          <a:bodyPr vert="horz" lIns="91440" tIns="45720" rIns="91440" bIns="45720" rtlCol="0" anchor="t">
            <a:normAutofit/>
          </a:bodyPr>
          <a:lstStyle/>
          <a:p>
            <a:r>
              <a:rPr lang="en-US"/>
              <a:t>User Login</a:t>
            </a:r>
          </a:p>
        </p:txBody>
      </p:sp>
      <p:pic>
        <p:nvPicPr>
          <p:cNvPr id="4" name="Picture 4">
            <a:extLst>
              <a:ext uri="{FF2B5EF4-FFF2-40B4-BE49-F238E27FC236}">
                <a16:creationId xmlns:a16="http://schemas.microsoft.com/office/drawing/2014/main" id="{FB8F891E-E647-4CE2-9659-CE5D1C22A2BB}"/>
              </a:ext>
            </a:extLst>
          </p:cNvPr>
          <p:cNvPicPr>
            <a:picLocks noChangeAspect="1"/>
          </p:cNvPicPr>
          <p:nvPr/>
        </p:nvPicPr>
        <p:blipFill rotWithShape="1">
          <a:blip r:embed="rId2"/>
          <a:srcRect l="11451" r="1" b="1"/>
          <a:stretch/>
        </p:blipFill>
        <p:spPr>
          <a:xfrm>
            <a:off x="5672299" y="260350"/>
            <a:ext cx="6198382" cy="6347459"/>
          </a:xfrm>
          <a:prstGeom prst="rect">
            <a:avLst/>
          </a:prstGeom>
        </p:spPr>
      </p:pic>
    </p:spTree>
    <p:extLst>
      <p:ext uri="{BB962C8B-B14F-4D97-AF65-F5344CB8AC3E}">
        <p14:creationId xmlns:p14="http://schemas.microsoft.com/office/powerpoint/2010/main" val="3684691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30C48103-7852-49B2-ADE6-E50A26990499}"/>
              </a:ext>
            </a:extLst>
          </p:cNvPr>
          <p:cNvSpPr>
            <a:spLocks noGrp="1"/>
          </p:cNvSpPr>
          <p:nvPr>
            <p:ph idx="1"/>
          </p:nvPr>
        </p:nvSpPr>
        <p:spPr>
          <a:xfrm>
            <a:off x="1587710" y="2160016"/>
            <a:ext cx="4018219" cy="3926152"/>
          </a:xfrm>
        </p:spPr>
        <p:txBody>
          <a:bodyPr vert="horz" lIns="91440" tIns="45720" rIns="91440" bIns="45720" rtlCol="0">
            <a:normAutofit/>
          </a:bodyPr>
          <a:lstStyle/>
          <a:p>
            <a:r>
              <a:rPr lang="en-US"/>
              <a:t>Products</a:t>
            </a:r>
          </a:p>
        </p:txBody>
      </p:sp>
      <p:pic>
        <p:nvPicPr>
          <p:cNvPr id="5" name="Picture 5">
            <a:extLst>
              <a:ext uri="{FF2B5EF4-FFF2-40B4-BE49-F238E27FC236}">
                <a16:creationId xmlns:a16="http://schemas.microsoft.com/office/drawing/2014/main" id="{045257D6-C49B-4ED4-8E8A-A65C7FC68538}"/>
              </a:ext>
            </a:extLst>
          </p:cNvPr>
          <p:cNvPicPr>
            <a:picLocks noChangeAspect="1"/>
          </p:cNvPicPr>
          <p:nvPr/>
        </p:nvPicPr>
        <p:blipFill>
          <a:blip r:embed="rId2"/>
          <a:stretch>
            <a:fillRect/>
          </a:stretch>
        </p:blipFill>
        <p:spPr>
          <a:xfrm>
            <a:off x="7550552" y="35152"/>
            <a:ext cx="4537275" cy="6787694"/>
          </a:xfrm>
          <a:prstGeom prst="rect">
            <a:avLst/>
          </a:prstGeom>
        </p:spPr>
      </p:pic>
    </p:spTree>
    <p:extLst>
      <p:ext uri="{BB962C8B-B14F-4D97-AF65-F5344CB8AC3E}">
        <p14:creationId xmlns:p14="http://schemas.microsoft.com/office/powerpoint/2010/main" val="4230633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C27BDC1-4D65-430F-9393-D7093492A39A}"/>
              </a:ext>
            </a:extLst>
          </p:cNvPr>
          <p:cNvPicPr>
            <a:picLocks noChangeAspect="1"/>
          </p:cNvPicPr>
          <p:nvPr/>
        </p:nvPicPr>
        <p:blipFill>
          <a:blip r:embed="rId2"/>
          <a:stretch>
            <a:fillRect/>
          </a:stretch>
        </p:blipFill>
        <p:spPr>
          <a:xfrm>
            <a:off x="8383863" y="81280"/>
            <a:ext cx="3653873" cy="6695440"/>
          </a:xfrm>
          <a:prstGeom prst="rect">
            <a:avLst/>
          </a:prstGeom>
        </p:spPr>
      </p:pic>
      <p:sp>
        <p:nvSpPr>
          <p:cNvPr id="5" name="TextBox 4">
            <a:extLst>
              <a:ext uri="{FF2B5EF4-FFF2-40B4-BE49-F238E27FC236}">
                <a16:creationId xmlns:a16="http://schemas.microsoft.com/office/drawing/2014/main" id="{2523D96C-3CFF-4BFE-9CA7-DF2A9B6A74AF}"/>
              </a:ext>
            </a:extLst>
          </p:cNvPr>
          <p:cNvSpPr txBox="1"/>
          <p:nvPr/>
        </p:nvSpPr>
        <p:spPr>
          <a:xfrm>
            <a:off x="1513840" y="29057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Cart</a:t>
            </a:r>
          </a:p>
        </p:txBody>
      </p:sp>
    </p:spTree>
    <p:extLst>
      <p:ext uri="{BB962C8B-B14F-4D97-AF65-F5344CB8AC3E}">
        <p14:creationId xmlns:p14="http://schemas.microsoft.com/office/powerpoint/2010/main" val="3065289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340404E-65E0-428F-A055-C20C91F70B7A}"/>
              </a:ext>
            </a:extLst>
          </p:cNvPr>
          <p:cNvPicPr>
            <a:picLocks noChangeAspect="1"/>
          </p:cNvPicPr>
          <p:nvPr/>
        </p:nvPicPr>
        <p:blipFill>
          <a:blip r:embed="rId2"/>
          <a:stretch>
            <a:fillRect/>
          </a:stretch>
        </p:blipFill>
        <p:spPr>
          <a:xfrm>
            <a:off x="4898019" y="413340"/>
            <a:ext cx="7016185" cy="6137420"/>
          </a:xfrm>
          <a:prstGeom prst="rect">
            <a:avLst/>
          </a:prstGeom>
        </p:spPr>
      </p:pic>
      <p:sp>
        <p:nvSpPr>
          <p:cNvPr id="4" name="TextBox 3">
            <a:extLst>
              <a:ext uri="{FF2B5EF4-FFF2-40B4-BE49-F238E27FC236}">
                <a16:creationId xmlns:a16="http://schemas.microsoft.com/office/drawing/2014/main" id="{B3D95A1D-3D59-4684-BA1D-17F84E20134E}"/>
              </a:ext>
            </a:extLst>
          </p:cNvPr>
          <p:cNvSpPr txBox="1"/>
          <p:nvPr/>
        </p:nvSpPr>
        <p:spPr>
          <a:xfrm>
            <a:off x="1425615" y="319075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Confirm Order</a:t>
            </a:r>
          </a:p>
        </p:txBody>
      </p:sp>
    </p:spTree>
    <p:extLst>
      <p:ext uri="{BB962C8B-B14F-4D97-AF65-F5344CB8AC3E}">
        <p14:creationId xmlns:p14="http://schemas.microsoft.com/office/powerpoint/2010/main" val="1147383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AD2076D-D727-479F-BD9A-5058FDB19799}"/>
              </a:ext>
            </a:extLst>
          </p:cNvPr>
          <p:cNvSpPr>
            <a:spLocks noGrp="1"/>
          </p:cNvSpPr>
          <p:nvPr>
            <p:ph type="title"/>
          </p:nvPr>
        </p:nvSpPr>
        <p:spPr>
          <a:xfrm>
            <a:off x="3229057" y="4320541"/>
            <a:ext cx="8393008" cy="1179508"/>
          </a:xfrm>
        </p:spPr>
        <p:txBody>
          <a:bodyPr vert="horz" lIns="91440" tIns="45720" rIns="91440" bIns="45720" rtlCol="0" anchor="b">
            <a:normAutofit/>
          </a:bodyPr>
          <a:lstStyle/>
          <a:p>
            <a:pPr algn="ctr"/>
            <a:r>
              <a:rPr lang="en-US" sz="5400"/>
              <a:t>Thank You</a:t>
            </a:r>
            <a:endParaRPr lang="en-US"/>
          </a:p>
        </p:txBody>
      </p:sp>
      <p:pic>
        <p:nvPicPr>
          <p:cNvPr id="6" name="Graphic 5" descr="Handshake">
            <a:extLst>
              <a:ext uri="{FF2B5EF4-FFF2-40B4-BE49-F238E27FC236}">
                <a16:creationId xmlns:a16="http://schemas.microsoft.com/office/drawing/2014/main" id="{9B4ECC8A-568F-495C-9054-03EA7DA554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2299" y="1357951"/>
            <a:ext cx="2756849" cy="2756849"/>
          </a:xfrm>
          <a:prstGeom prst="rect">
            <a:avLst/>
          </a:prstGeom>
        </p:spPr>
      </p:pic>
    </p:spTree>
    <p:extLst>
      <p:ext uri="{BB962C8B-B14F-4D97-AF65-F5344CB8AC3E}">
        <p14:creationId xmlns:p14="http://schemas.microsoft.com/office/powerpoint/2010/main" val="170531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5">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2770699"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2201993"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B5816-F335-4AAA-BCD2-C9E50F15473F}"/>
              </a:ext>
            </a:extLst>
          </p:cNvPr>
          <p:cNvSpPr>
            <a:spLocks noGrp="1"/>
          </p:cNvSpPr>
          <p:nvPr>
            <p:ph type="title"/>
          </p:nvPr>
        </p:nvSpPr>
        <p:spPr>
          <a:xfrm>
            <a:off x="3227898" y="455362"/>
            <a:ext cx="7846501" cy="1550419"/>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88ED49C3-8CF2-4166-B72A-F4BB9017F138}"/>
              </a:ext>
            </a:extLst>
          </p:cNvPr>
          <p:cNvSpPr>
            <a:spLocks noGrp="1"/>
          </p:cNvSpPr>
          <p:nvPr>
            <p:ph idx="1"/>
          </p:nvPr>
        </p:nvSpPr>
        <p:spPr>
          <a:xfrm>
            <a:off x="3227898" y="2160016"/>
            <a:ext cx="7846501" cy="3926152"/>
          </a:xfrm>
        </p:spPr>
        <p:txBody>
          <a:bodyPr vert="horz" lIns="91440" tIns="45720" rIns="91440" bIns="45720" rtlCol="0" anchor="t">
            <a:normAutofit/>
          </a:bodyPr>
          <a:lstStyle/>
          <a:p>
            <a:pPr marL="0" indent="0" algn="just">
              <a:buNone/>
            </a:pPr>
            <a:r>
              <a:rPr lang="en-US"/>
              <a:t>An online grocer is either a brick and mortar supermarket or grocery store that allow online ordering , or a standalone e-commerce service that includes grocery items. The project is implemented with regard to buying and selling of the groceries. This project provides the users basically the online grocer and the customers an interface to buying and selling  of the groceries. Our project provides the simple and easy GUI for the users.</a:t>
            </a:r>
          </a:p>
          <a:p>
            <a:pPr marL="0" indent="0">
              <a:buNone/>
            </a:pPr>
            <a:endParaRPr lang="en-US"/>
          </a:p>
          <a:p>
            <a:pPr marL="0" indent="0">
              <a:buNone/>
            </a:pPr>
            <a:endParaRPr lang="en-US"/>
          </a:p>
        </p:txBody>
      </p:sp>
    </p:spTree>
    <p:extLst>
      <p:ext uri="{BB962C8B-B14F-4D97-AF65-F5344CB8AC3E}">
        <p14:creationId xmlns:p14="http://schemas.microsoft.com/office/powerpoint/2010/main" val="137322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Question mark on green pastel background">
            <a:extLst>
              <a:ext uri="{FF2B5EF4-FFF2-40B4-BE49-F238E27FC236}">
                <a16:creationId xmlns:a16="http://schemas.microsoft.com/office/drawing/2014/main" id="{1A06DFCC-E562-424C-9C3A-A110DA43DC8E}"/>
              </a:ext>
            </a:extLst>
          </p:cNvPr>
          <p:cNvPicPr>
            <a:picLocks noChangeAspect="1"/>
          </p:cNvPicPr>
          <p:nvPr/>
        </p:nvPicPr>
        <p:blipFill rotWithShape="1">
          <a:blip r:embed="rId2"/>
          <a:srcRect l="44473" r="4661"/>
          <a:stretch/>
        </p:blipFill>
        <p:spPr>
          <a:xfrm>
            <a:off x="20" y="10"/>
            <a:ext cx="4651228" cy="6857990"/>
          </a:xfrm>
          <a:prstGeom prst="rect">
            <a:avLst/>
          </a:prstGeom>
        </p:spPr>
      </p:pic>
      <p:sp>
        <p:nvSpPr>
          <p:cNvPr id="35" name="Rectangle 34">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5A9BF-BDC4-47A2-A686-94F2D068D799}"/>
              </a:ext>
            </a:extLst>
          </p:cNvPr>
          <p:cNvSpPr>
            <a:spLocks noGrp="1"/>
          </p:cNvSpPr>
          <p:nvPr>
            <p:ph type="title"/>
          </p:nvPr>
        </p:nvSpPr>
        <p:spPr>
          <a:xfrm>
            <a:off x="5127362" y="455362"/>
            <a:ext cx="6881728" cy="1550419"/>
          </a:xfrm>
        </p:spPr>
        <p:txBody>
          <a:bodyPr vert="horz" lIns="91440" tIns="45720" rIns="91440" bIns="45720" rtlCol="0" anchor="t">
            <a:normAutofit/>
          </a:bodyPr>
          <a:lstStyle/>
          <a:p>
            <a:r>
              <a:rPr lang="en-US" b="1" kern="1200">
                <a:solidFill>
                  <a:schemeClr val="tx1"/>
                </a:solidFill>
                <a:latin typeface="+mj-lt"/>
                <a:ea typeface="+mj-ea"/>
                <a:cs typeface="+mj-cs"/>
              </a:rPr>
              <a:t>Problem Statements</a:t>
            </a:r>
          </a:p>
        </p:txBody>
      </p:sp>
      <p:sp>
        <p:nvSpPr>
          <p:cNvPr id="4" name="TextBox 3">
            <a:extLst>
              <a:ext uri="{FF2B5EF4-FFF2-40B4-BE49-F238E27FC236}">
                <a16:creationId xmlns:a16="http://schemas.microsoft.com/office/drawing/2014/main" id="{AB3D8438-FD94-4844-AA2F-FD754FC951E6}"/>
              </a:ext>
            </a:extLst>
          </p:cNvPr>
          <p:cNvSpPr txBox="1"/>
          <p:nvPr/>
        </p:nvSpPr>
        <p:spPr>
          <a:xfrm>
            <a:off x="5127362" y="2160016"/>
            <a:ext cx="6881728" cy="392615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just">
              <a:lnSpc>
                <a:spcPct val="110000"/>
              </a:lnSpc>
              <a:spcAft>
                <a:spcPts val="600"/>
              </a:spcAft>
              <a:buClr>
                <a:schemeClr val="accent1"/>
              </a:buClr>
            </a:pPr>
            <a:r>
              <a:rPr lang="en-US"/>
              <a:t>This project aims to develop an online </a:t>
            </a:r>
            <a:r>
              <a:rPr lang="en-US">
                <a:ea typeface="+mn-lt"/>
                <a:cs typeface="+mn-lt"/>
              </a:rPr>
              <a:t>grocery </a:t>
            </a:r>
            <a:r>
              <a:rPr lang="en-US"/>
              <a:t> shopping for customer with the goal so that it would be easy to shop  the important </a:t>
            </a:r>
            <a:r>
              <a:rPr lang="en-US">
                <a:ea typeface="+mn-lt"/>
                <a:cs typeface="+mn-lt"/>
              </a:rPr>
              <a:t>groceries </a:t>
            </a:r>
            <a:r>
              <a:rPr lang="en-US"/>
              <a:t>that are required  day to day life </a:t>
            </a:r>
          </a:p>
          <a:p>
            <a:pPr algn="just">
              <a:lnSpc>
                <a:spcPct val="110000"/>
              </a:lnSpc>
              <a:spcAft>
                <a:spcPts val="600"/>
              </a:spcAft>
            </a:pPr>
            <a:r>
              <a:rPr lang="en-US"/>
              <a:t>To get to this online shopping all the customer will need to have a email and password to login and proceed the shopping. Upon successful login the customer can purchase a wide range of groceries. </a:t>
            </a:r>
          </a:p>
          <a:p>
            <a:pPr algn="just">
              <a:lnSpc>
                <a:spcPct val="110000"/>
              </a:lnSpc>
              <a:spcAft>
                <a:spcPts val="600"/>
              </a:spcAft>
            </a:pPr>
            <a:r>
              <a:rPr lang="en-US"/>
              <a:t>The online grocer requires an email and password to maintain and manage the products  and the orders.</a:t>
            </a:r>
          </a:p>
        </p:txBody>
      </p:sp>
    </p:spTree>
    <p:extLst>
      <p:ext uri="{BB962C8B-B14F-4D97-AF65-F5344CB8AC3E}">
        <p14:creationId xmlns:p14="http://schemas.microsoft.com/office/powerpoint/2010/main" val="153380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A1A39DCA-EA91-4A48-873F-95DD1FD85E7F}"/>
              </a:ext>
            </a:extLst>
          </p:cNvPr>
          <p:cNvPicPr>
            <a:picLocks noChangeAspect="1"/>
          </p:cNvPicPr>
          <p:nvPr/>
        </p:nvPicPr>
        <p:blipFill rotWithShape="1">
          <a:blip r:embed="rId2"/>
          <a:srcRect l="39428" r="9708" b="4"/>
          <a:stretch/>
        </p:blipFill>
        <p:spPr>
          <a:xfrm>
            <a:off x="20" y="10"/>
            <a:ext cx="465122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F9D79-54A5-4B20-8D03-5B9BE7549DDB}"/>
              </a:ext>
            </a:extLst>
          </p:cNvPr>
          <p:cNvSpPr>
            <a:spLocks noGrp="1"/>
          </p:cNvSpPr>
          <p:nvPr>
            <p:ph type="title"/>
          </p:nvPr>
        </p:nvSpPr>
        <p:spPr>
          <a:xfrm>
            <a:off x="5127362" y="455362"/>
            <a:ext cx="6881728" cy="1550419"/>
          </a:xfrm>
        </p:spPr>
        <p:txBody>
          <a:bodyPr>
            <a:normAutofit/>
          </a:bodyPr>
          <a:lstStyle/>
          <a:p>
            <a:r>
              <a:rPr lang="en-US"/>
              <a:t>Platform and Technologies used</a:t>
            </a:r>
          </a:p>
        </p:txBody>
      </p:sp>
      <p:sp>
        <p:nvSpPr>
          <p:cNvPr id="3" name="Content Placeholder 2">
            <a:extLst>
              <a:ext uri="{FF2B5EF4-FFF2-40B4-BE49-F238E27FC236}">
                <a16:creationId xmlns:a16="http://schemas.microsoft.com/office/drawing/2014/main" id="{57F64EBF-9253-43AB-A04E-1054A602FD2A}"/>
              </a:ext>
            </a:extLst>
          </p:cNvPr>
          <p:cNvSpPr>
            <a:spLocks noGrp="1"/>
          </p:cNvSpPr>
          <p:nvPr>
            <p:ph idx="1"/>
          </p:nvPr>
        </p:nvSpPr>
        <p:spPr>
          <a:xfrm>
            <a:off x="5127362" y="2160016"/>
            <a:ext cx="6881728" cy="3926152"/>
          </a:xfrm>
        </p:spPr>
        <p:txBody>
          <a:bodyPr vert="horz" lIns="91440" tIns="45720" rIns="91440" bIns="45720" rtlCol="0" anchor="t">
            <a:normAutofit/>
          </a:bodyPr>
          <a:lstStyle/>
          <a:p>
            <a:r>
              <a:rPr lang="en-US"/>
              <a:t>Platform – Intelli J , MySQL  Workbench.</a:t>
            </a:r>
          </a:p>
          <a:p>
            <a:r>
              <a:rPr lang="en-US"/>
              <a:t>Frontend – HTML , CSS, JavaScript.</a:t>
            </a:r>
          </a:p>
          <a:p>
            <a:r>
              <a:rPr lang="en-US"/>
              <a:t>Backend -  Java , SQL.</a:t>
            </a:r>
          </a:p>
          <a:p>
            <a:pPr marL="0" indent="0">
              <a:buNone/>
            </a:pPr>
            <a:r>
              <a:rPr lang="en-US"/>
              <a:t>    </a:t>
            </a:r>
          </a:p>
        </p:txBody>
      </p:sp>
    </p:spTree>
    <p:extLst>
      <p:ext uri="{BB962C8B-B14F-4D97-AF65-F5344CB8AC3E}">
        <p14:creationId xmlns:p14="http://schemas.microsoft.com/office/powerpoint/2010/main" val="312503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dlock on computer motherboard">
            <a:extLst>
              <a:ext uri="{FF2B5EF4-FFF2-40B4-BE49-F238E27FC236}">
                <a16:creationId xmlns:a16="http://schemas.microsoft.com/office/drawing/2014/main" id="{921412C7-5F19-4BF4-8C4B-985FEFCC1023}"/>
              </a:ext>
            </a:extLst>
          </p:cNvPr>
          <p:cNvPicPr>
            <a:picLocks noChangeAspect="1"/>
          </p:cNvPicPr>
          <p:nvPr/>
        </p:nvPicPr>
        <p:blipFill rotWithShape="1">
          <a:blip r:embed="rId2"/>
          <a:srcRect l="297" r="27245" b="-1"/>
          <a:stretch/>
        </p:blipFill>
        <p:spPr>
          <a:xfrm>
            <a:off x="20" y="10"/>
            <a:ext cx="7444308" cy="6857990"/>
          </a:xfrm>
          <a:custGeom>
            <a:avLst/>
            <a:gdLst/>
            <a:ahLst/>
            <a:cxnLst/>
            <a:rect l="l" t="t" r="r" b="b"/>
            <a:pathLst>
              <a:path w="7444328" h="6858000">
                <a:moveTo>
                  <a:pt x="0" y="0"/>
                </a:moveTo>
                <a:lnTo>
                  <a:pt x="6874601" y="0"/>
                </a:lnTo>
                <a:lnTo>
                  <a:pt x="6874601" y="565149"/>
                </a:lnTo>
                <a:lnTo>
                  <a:pt x="7444328" y="565149"/>
                </a:lnTo>
                <a:lnTo>
                  <a:pt x="7444328" y="6858000"/>
                </a:lnTo>
                <a:lnTo>
                  <a:pt x="0" y="6858000"/>
                </a:lnTo>
                <a:close/>
              </a:path>
            </a:pathLst>
          </a:custGeom>
        </p:spPr>
      </p:pic>
      <p:sp>
        <p:nvSpPr>
          <p:cNvPr id="25" name="Rectangle 28">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047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30">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047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25D26-3449-4261-9197-28B88F7C9297}"/>
              </a:ext>
            </a:extLst>
          </p:cNvPr>
          <p:cNvSpPr>
            <a:spLocks noGrp="1"/>
          </p:cNvSpPr>
          <p:nvPr>
            <p:ph type="title"/>
          </p:nvPr>
        </p:nvSpPr>
        <p:spPr>
          <a:xfrm>
            <a:off x="8018462" y="455362"/>
            <a:ext cx="3677491" cy="1550419"/>
          </a:xfrm>
        </p:spPr>
        <p:txBody>
          <a:bodyPr>
            <a:normAutofit/>
          </a:bodyPr>
          <a:lstStyle/>
          <a:p>
            <a:r>
              <a:rPr lang="en-US" sz="3700"/>
              <a:t>Dependencies Used</a:t>
            </a:r>
          </a:p>
        </p:txBody>
      </p:sp>
      <p:sp>
        <p:nvSpPr>
          <p:cNvPr id="3" name="Content Placeholder 2">
            <a:extLst>
              <a:ext uri="{FF2B5EF4-FFF2-40B4-BE49-F238E27FC236}">
                <a16:creationId xmlns:a16="http://schemas.microsoft.com/office/drawing/2014/main" id="{F3186488-1A4F-4F9B-85EC-340DE434E4C0}"/>
              </a:ext>
            </a:extLst>
          </p:cNvPr>
          <p:cNvSpPr>
            <a:spLocks noGrp="1"/>
          </p:cNvSpPr>
          <p:nvPr>
            <p:ph idx="1"/>
          </p:nvPr>
        </p:nvSpPr>
        <p:spPr>
          <a:xfrm>
            <a:off x="8018462" y="2160016"/>
            <a:ext cx="3677491" cy="3926152"/>
          </a:xfrm>
        </p:spPr>
        <p:txBody>
          <a:bodyPr vert="horz" lIns="91440" tIns="45720" rIns="91440" bIns="45720" rtlCol="0" anchor="t">
            <a:normAutofit/>
          </a:bodyPr>
          <a:lstStyle/>
          <a:p>
            <a:r>
              <a:rPr lang="en-US"/>
              <a:t>Spring Boot Starter Web.</a:t>
            </a:r>
          </a:p>
          <a:p>
            <a:r>
              <a:rPr lang="en-US"/>
              <a:t>Spring Boot Devtools.</a:t>
            </a:r>
          </a:p>
          <a:p>
            <a:r>
              <a:rPr lang="en-US"/>
              <a:t>Spring Boot Starter Tomcat.</a:t>
            </a:r>
          </a:p>
          <a:p>
            <a:r>
              <a:rPr lang="en-US"/>
              <a:t>JDBC</a:t>
            </a:r>
          </a:p>
          <a:p>
            <a:r>
              <a:rPr lang="en-US"/>
              <a:t>Spring Boot Web Services.</a:t>
            </a:r>
          </a:p>
          <a:p>
            <a:endParaRPr lang="en-US"/>
          </a:p>
        </p:txBody>
      </p:sp>
    </p:spTree>
    <p:extLst>
      <p:ext uri="{BB962C8B-B14F-4D97-AF65-F5344CB8AC3E}">
        <p14:creationId xmlns:p14="http://schemas.microsoft.com/office/powerpoint/2010/main" val="316563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FCAB13FA-BC51-4AD4-8892-DC3226B6CEFA}"/>
              </a:ext>
            </a:extLst>
          </p:cNvPr>
          <p:cNvPicPr>
            <a:picLocks noChangeAspect="1"/>
          </p:cNvPicPr>
          <p:nvPr/>
        </p:nvPicPr>
        <p:blipFill rotWithShape="1">
          <a:blip r:embed="rId2"/>
          <a:srcRect l="50300" r="7975" b="3"/>
          <a:stretch/>
        </p:blipFill>
        <p:spPr>
          <a:xfrm>
            <a:off x="20" y="10"/>
            <a:ext cx="465122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673C4-D84D-46C6-A69E-6B8770ACAD02}"/>
              </a:ext>
            </a:extLst>
          </p:cNvPr>
          <p:cNvSpPr>
            <a:spLocks noGrp="1"/>
          </p:cNvSpPr>
          <p:nvPr>
            <p:ph type="title"/>
          </p:nvPr>
        </p:nvSpPr>
        <p:spPr>
          <a:xfrm>
            <a:off x="5127362" y="455362"/>
            <a:ext cx="6881728" cy="1550419"/>
          </a:xfrm>
        </p:spPr>
        <p:txBody>
          <a:bodyPr>
            <a:normAutofit/>
          </a:bodyPr>
          <a:lstStyle/>
          <a:p>
            <a:r>
              <a:rPr lang="en-US"/>
              <a:t>Business Requirement</a:t>
            </a:r>
          </a:p>
        </p:txBody>
      </p:sp>
      <p:sp>
        <p:nvSpPr>
          <p:cNvPr id="3" name="Content Placeholder 2">
            <a:extLst>
              <a:ext uri="{FF2B5EF4-FFF2-40B4-BE49-F238E27FC236}">
                <a16:creationId xmlns:a16="http://schemas.microsoft.com/office/drawing/2014/main" id="{E56D3E03-E1DE-42ED-AC36-0A6C86F31E35}"/>
              </a:ext>
            </a:extLst>
          </p:cNvPr>
          <p:cNvSpPr>
            <a:spLocks noGrp="1"/>
          </p:cNvSpPr>
          <p:nvPr>
            <p:ph idx="1"/>
          </p:nvPr>
        </p:nvSpPr>
        <p:spPr>
          <a:xfrm>
            <a:off x="5127362" y="2160016"/>
            <a:ext cx="6881728" cy="3926152"/>
          </a:xfrm>
        </p:spPr>
        <p:txBody>
          <a:bodyPr vert="horz" lIns="91440" tIns="45720" rIns="91440" bIns="45720" rtlCol="0" anchor="t">
            <a:normAutofit fontScale="77500" lnSpcReduction="20000"/>
          </a:bodyPr>
          <a:lstStyle/>
          <a:p>
            <a:r>
              <a:rPr lang="en-US">
                <a:ea typeface="+mn-lt"/>
                <a:cs typeface="+mn-lt"/>
              </a:rPr>
              <a:t>The online grocer should be able to insert the items one by one by along with their description and price.</a:t>
            </a:r>
            <a:br>
              <a:rPr lang="en-US">
                <a:ea typeface="+mn-lt"/>
                <a:cs typeface="+mn-lt"/>
              </a:rPr>
            </a:br>
            <a:r>
              <a:rPr lang="en-US">
                <a:ea typeface="+mn-lt"/>
                <a:cs typeface="+mn-lt"/>
              </a:rPr>
              <a:t>The online grocer should be able to control the users and orders and check status and update the status of the orders and</a:t>
            </a:r>
            <a:br>
              <a:rPr lang="en-US">
                <a:ea typeface="+mn-lt"/>
                <a:cs typeface="+mn-lt"/>
              </a:rPr>
            </a:br>
            <a:r>
              <a:rPr lang="en-US">
                <a:ea typeface="+mn-lt"/>
                <a:cs typeface="+mn-lt"/>
              </a:rPr>
              <a:t>also remove the customers along with that should be able to view the contacts.</a:t>
            </a:r>
            <a:endParaRPr lang="en-US"/>
          </a:p>
          <a:p>
            <a:r>
              <a:rPr lang="en-US">
                <a:ea typeface="+mn-lt"/>
                <a:cs typeface="+mn-lt"/>
              </a:rPr>
              <a:t>The user can create an account view the items available in that grocery story and add them to cart.</a:t>
            </a:r>
            <a:br>
              <a:rPr lang="en-US">
                <a:ea typeface="+mn-lt"/>
                <a:cs typeface="+mn-lt"/>
              </a:rPr>
            </a:br>
            <a:r>
              <a:rPr lang="en-US">
                <a:ea typeface="+mn-lt"/>
                <a:cs typeface="+mn-lt"/>
              </a:rPr>
              <a:t>The total amount of all the items should be calculated and must be shown to the user the all the items along with their delivery status.</a:t>
            </a:r>
            <a:endParaRPr lang="en-US"/>
          </a:p>
          <a:p>
            <a:r>
              <a:rPr lang="en-US">
                <a:ea typeface="+mn-lt"/>
                <a:cs typeface="+mn-lt"/>
              </a:rPr>
              <a:t>Once the delivery is done online grocer/admin should be able to change the delivery status to delivered.</a:t>
            </a:r>
            <a:endParaRPr lang="en-US"/>
          </a:p>
          <a:p>
            <a:endParaRPr lang="en-US"/>
          </a:p>
        </p:txBody>
      </p:sp>
    </p:spTree>
    <p:extLst>
      <p:ext uri="{BB962C8B-B14F-4D97-AF65-F5344CB8AC3E}">
        <p14:creationId xmlns:p14="http://schemas.microsoft.com/office/powerpoint/2010/main" val="164453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A0E6-333B-4769-9EFC-09AD15922D82}"/>
              </a:ext>
            </a:extLst>
          </p:cNvPr>
          <p:cNvSpPr>
            <a:spLocks noGrp="1"/>
          </p:cNvSpPr>
          <p:nvPr>
            <p:ph type="title"/>
          </p:nvPr>
        </p:nvSpPr>
        <p:spPr/>
        <p:txBody>
          <a:bodyPr/>
          <a:lstStyle/>
          <a:p>
            <a:r>
              <a:rPr lang="en-US"/>
              <a:t>Proposed Solution</a:t>
            </a:r>
          </a:p>
        </p:txBody>
      </p:sp>
      <p:sp>
        <p:nvSpPr>
          <p:cNvPr id="3" name="Content Placeholder 2">
            <a:extLst>
              <a:ext uri="{FF2B5EF4-FFF2-40B4-BE49-F238E27FC236}">
                <a16:creationId xmlns:a16="http://schemas.microsoft.com/office/drawing/2014/main" id="{F498A8E5-594E-4DDB-AD7B-AF7E4C4571A4}"/>
              </a:ext>
            </a:extLst>
          </p:cNvPr>
          <p:cNvSpPr>
            <a:spLocks noGrp="1"/>
          </p:cNvSpPr>
          <p:nvPr>
            <p:ph idx="1"/>
          </p:nvPr>
        </p:nvSpPr>
        <p:spPr>
          <a:xfrm>
            <a:off x="1242152" y="1433458"/>
            <a:ext cx="9486690" cy="3926152"/>
          </a:xfrm>
        </p:spPr>
        <p:txBody>
          <a:bodyPr vert="horz" lIns="91440" tIns="45720" rIns="91440" bIns="45720" rtlCol="0" anchor="t">
            <a:normAutofit fontScale="70000" lnSpcReduction="20000"/>
          </a:bodyPr>
          <a:lstStyle/>
          <a:p>
            <a:pPr marL="0" indent="0">
              <a:buNone/>
            </a:pPr>
            <a:endParaRPr lang="en-US"/>
          </a:p>
          <a:p>
            <a:pPr marL="0" indent="0">
              <a:buNone/>
            </a:pPr>
            <a:endParaRPr lang="en-US">
              <a:ea typeface="+mn-lt"/>
              <a:cs typeface="+mn-lt"/>
            </a:endParaRPr>
          </a:p>
          <a:p>
            <a:r>
              <a:rPr lang="en-US">
                <a:ea typeface="+mn-lt"/>
                <a:cs typeface="+mn-lt"/>
              </a:rPr>
              <a:t>The customer and the admin are the two parties which are allowed to have access to the</a:t>
            </a:r>
            <a:br>
              <a:rPr lang="en-US">
                <a:ea typeface="+mn-lt"/>
                <a:cs typeface="+mn-lt"/>
              </a:rPr>
            </a:br>
            <a:r>
              <a:rPr lang="en-US">
                <a:ea typeface="+mn-lt"/>
                <a:cs typeface="+mn-lt"/>
              </a:rPr>
              <a:t> database of the system and have different view level schemas’ to the database information</a:t>
            </a:r>
            <a:br>
              <a:rPr lang="en-US"/>
            </a:br>
            <a:endParaRPr lang="en-US"/>
          </a:p>
          <a:p>
            <a:r>
              <a:rPr lang="en-US">
                <a:ea typeface="+mn-lt"/>
                <a:cs typeface="+mn-lt"/>
              </a:rPr>
              <a:t>The customers are privileged with the following services:</a:t>
            </a:r>
            <a:br>
              <a:rPr lang="en-US">
                <a:ea typeface="+mn-lt"/>
                <a:cs typeface="+mn-lt"/>
              </a:rPr>
            </a:br>
            <a:r>
              <a:rPr lang="en-US">
                <a:ea typeface="+mn-lt"/>
                <a:cs typeface="+mn-lt"/>
              </a:rPr>
              <a:t> Register as a customer by providing certain personal details.</a:t>
            </a:r>
            <a:br>
              <a:rPr lang="en-US">
                <a:ea typeface="+mn-lt"/>
                <a:cs typeface="+mn-lt"/>
              </a:rPr>
            </a:br>
            <a:r>
              <a:rPr lang="en-US">
                <a:ea typeface="+mn-lt"/>
                <a:cs typeface="+mn-lt"/>
              </a:rPr>
              <a:t> View products and add them to the cart also remove and change items.</a:t>
            </a:r>
            <a:br>
              <a:rPr lang="en-US">
                <a:ea typeface="+mn-lt"/>
                <a:cs typeface="+mn-lt"/>
              </a:rPr>
            </a:br>
            <a:r>
              <a:rPr lang="en-US">
                <a:ea typeface="+mn-lt"/>
                <a:cs typeface="+mn-lt"/>
              </a:rPr>
              <a:t> View orders details.</a:t>
            </a:r>
            <a:br>
              <a:rPr lang="en-US"/>
            </a:br>
            <a:endParaRPr lang="en-US"/>
          </a:p>
          <a:p>
            <a:r>
              <a:rPr lang="en-US">
                <a:ea typeface="+mn-lt"/>
                <a:cs typeface="+mn-lt"/>
              </a:rPr>
              <a:t>Due to the pandemic the online retailing has increased this website could be a supportive platform for local grocery stores in order to stay in business.</a:t>
            </a:r>
            <a:br>
              <a:rPr lang="en-US"/>
            </a:br>
            <a:endParaRPr lang="en-US"/>
          </a:p>
          <a:p>
            <a:endParaRPr lang="en-US"/>
          </a:p>
        </p:txBody>
      </p:sp>
    </p:spTree>
    <p:extLst>
      <p:ext uri="{BB962C8B-B14F-4D97-AF65-F5344CB8AC3E}">
        <p14:creationId xmlns:p14="http://schemas.microsoft.com/office/powerpoint/2010/main" val="423009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12575-C93E-4424-AF7D-BC5322108890}"/>
              </a:ext>
            </a:extLst>
          </p:cNvPr>
          <p:cNvSpPr>
            <a:spLocks noGrp="1"/>
          </p:cNvSpPr>
          <p:nvPr>
            <p:ph type="title"/>
          </p:nvPr>
        </p:nvSpPr>
        <p:spPr>
          <a:xfrm>
            <a:off x="1587710" y="455362"/>
            <a:ext cx="4067909" cy="1550419"/>
          </a:xfrm>
        </p:spPr>
        <p:txBody>
          <a:bodyPr>
            <a:normAutofit/>
          </a:bodyPr>
          <a:lstStyle/>
          <a:p>
            <a:r>
              <a:rPr lang="en-US"/>
              <a:t>Screen Shots</a:t>
            </a:r>
          </a:p>
        </p:txBody>
      </p:sp>
      <p:sp>
        <p:nvSpPr>
          <p:cNvPr id="10" name="Content Placeholder 7">
            <a:extLst>
              <a:ext uri="{FF2B5EF4-FFF2-40B4-BE49-F238E27FC236}">
                <a16:creationId xmlns:a16="http://schemas.microsoft.com/office/drawing/2014/main" id="{32D5901B-15BE-4C06-94F5-EC5CB42FF407}"/>
              </a:ext>
            </a:extLst>
          </p:cNvPr>
          <p:cNvSpPr>
            <a:spLocks noGrp="1"/>
          </p:cNvSpPr>
          <p:nvPr>
            <p:ph idx="1"/>
          </p:nvPr>
        </p:nvSpPr>
        <p:spPr>
          <a:xfrm>
            <a:off x="1587710" y="2160016"/>
            <a:ext cx="4067909" cy="3926152"/>
          </a:xfrm>
        </p:spPr>
        <p:txBody>
          <a:bodyPr vert="horz" lIns="91440" tIns="45720" rIns="91440" bIns="45720" rtlCol="0">
            <a:normAutofit/>
          </a:bodyPr>
          <a:lstStyle/>
          <a:p>
            <a:r>
              <a:rPr lang="en-US"/>
              <a:t>Home Page</a:t>
            </a:r>
          </a:p>
        </p:txBody>
      </p:sp>
      <p:pic>
        <p:nvPicPr>
          <p:cNvPr id="4" name="Picture 4">
            <a:extLst>
              <a:ext uri="{FF2B5EF4-FFF2-40B4-BE49-F238E27FC236}">
                <a16:creationId xmlns:a16="http://schemas.microsoft.com/office/drawing/2014/main" id="{DEC0BD2C-908A-42DA-A574-462069F84B5A}"/>
              </a:ext>
            </a:extLst>
          </p:cNvPr>
          <p:cNvPicPr>
            <a:picLocks noChangeAspect="1"/>
          </p:cNvPicPr>
          <p:nvPr/>
        </p:nvPicPr>
        <p:blipFill>
          <a:blip r:embed="rId2"/>
          <a:stretch>
            <a:fillRect/>
          </a:stretch>
        </p:blipFill>
        <p:spPr>
          <a:xfrm>
            <a:off x="7157600" y="454376"/>
            <a:ext cx="4217927" cy="6356921"/>
          </a:xfrm>
          <a:prstGeom prst="rect">
            <a:avLst/>
          </a:prstGeom>
        </p:spPr>
      </p:pic>
    </p:spTree>
    <p:extLst>
      <p:ext uri="{BB962C8B-B14F-4D97-AF65-F5344CB8AC3E}">
        <p14:creationId xmlns:p14="http://schemas.microsoft.com/office/powerpoint/2010/main" val="217726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E4BE1DE4-F5F2-46E7-AB36-CD0FC44460EA}"/>
              </a:ext>
            </a:extLst>
          </p:cNvPr>
          <p:cNvSpPr>
            <a:spLocks noGrp="1"/>
          </p:cNvSpPr>
          <p:nvPr>
            <p:ph idx="1"/>
          </p:nvPr>
        </p:nvSpPr>
        <p:spPr>
          <a:xfrm>
            <a:off x="5471453" y="5527565"/>
            <a:ext cx="4067909" cy="3926152"/>
          </a:xfrm>
        </p:spPr>
        <p:txBody>
          <a:bodyPr vert="horz" lIns="91440" tIns="45720" rIns="91440" bIns="45720" rtlCol="0">
            <a:normAutofit/>
          </a:bodyPr>
          <a:lstStyle/>
          <a:p>
            <a:r>
              <a:rPr lang="en-US"/>
              <a:t>Admin Login</a:t>
            </a:r>
          </a:p>
        </p:txBody>
      </p:sp>
      <p:pic>
        <p:nvPicPr>
          <p:cNvPr id="4" name="Picture 4">
            <a:extLst>
              <a:ext uri="{FF2B5EF4-FFF2-40B4-BE49-F238E27FC236}">
                <a16:creationId xmlns:a16="http://schemas.microsoft.com/office/drawing/2014/main" id="{F9A0887C-D6D6-482D-A76F-86A0803D3383}"/>
              </a:ext>
            </a:extLst>
          </p:cNvPr>
          <p:cNvPicPr>
            <a:picLocks noChangeAspect="1"/>
          </p:cNvPicPr>
          <p:nvPr/>
        </p:nvPicPr>
        <p:blipFill rotWithShape="1">
          <a:blip r:embed="rId2"/>
          <a:srcRect l="18644" r="27201" b="-2"/>
          <a:stretch/>
        </p:blipFill>
        <p:spPr>
          <a:xfrm>
            <a:off x="2191189" y="675763"/>
            <a:ext cx="8341813" cy="4658441"/>
          </a:xfrm>
          <a:prstGeom prst="rect">
            <a:avLst/>
          </a:prstGeom>
        </p:spPr>
      </p:pic>
    </p:spTree>
    <p:extLst>
      <p:ext uri="{BB962C8B-B14F-4D97-AF65-F5344CB8AC3E}">
        <p14:creationId xmlns:p14="http://schemas.microsoft.com/office/powerpoint/2010/main" val="310110730"/>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InterweaveVTI</vt:lpstr>
      <vt:lpstr>Online General Store</vt:lpstr>
      <vt:lpstr>Introduction</vt:lpstr>
      <vt:lpstr>Problem Statements</vt:lpstr>
      <vt:lpstr>Platform and Technologies used</vt:lpstr>
      <vt:lpstr>Dependencies Used</vt:lpstr>
      <vt:lpstr>Business Requirement</vt:lpstr>
      <vt:lpstr>Proposed Solution</vt:lpstr>
      <vt:lpstr>Screen 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2021-11-12T14:07:07Z</dcterms:created>
  <dcterms:modified xsi:type="dcterms:W3CDTF">2021-11-15T14:29:42Z</dcterms:modified>
</cp:coreProperties>
</file>